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9" r:id="rId2"/>
    <p:sldId id="270" r:id="rId3"/>
    <p:sldId id="266" r:id="rId4"/>
    <p:sldId id="268" r:id="rId5"/>
  </p:sldIdLst>
  <p:sldSz cx="13442950" cy="7561263"/>
  <p:notesSz cx="6761163" cy="9942513"/>
  <p:defaultTextStyle>
    <a:defPPr>
      <a:defRPr lang="tr-T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880"/>
    <a:srgbClr val="075BA1"/>
    <a:srgbClr val="E7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433" autoAdjust="0"/>
  </p:normalViewPr>
  <p:slideViewPr>
    <p:cSldViewPr>
      <p:cViewPr varScale="1">
        <p:scale>
          <a:sx n="99" d="100"/>
          <a:sy n="99" d="100"/>
        </p:scale>
        <p:origin x="744" y="78"/>
      </p:cViewPr>
      <p:guideLst>
        <p:guide orient="horz" pos="2382"/>
        <p:guide pos="4234"/>
      </p:guideLst>
    </p:cSldViewPr>
  </p:slideViewPr>
  <p:outlineViewPr>
    <p:cViewPr>
      <p:scale>
        <a:sx n="33" d="100"/>
        <a:sy n="33" d="100"/>
      </p:scale>
      <p:origin x="0" y="-13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"/>
    </p:cViewPr>
  </p:sorterViewPr>
  <p:notesViewPr>
    <p:cSldViewPr>
      <p:cViewPr varScale="1">
        <p:scale>
          <a:sx n="81" d="100"/>
          <a:sy n="81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051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0AB7-C4C2-4AB4-A8BA-0C73C988C27C}" type="datetimeFigureOut">
              <a:rPr lang="tr-TR" smtClean="0"/>
              <a:t>8.02.2024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051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0D5B-0FB5-4778-937F-3910FCC5C0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21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r">
              <a:defRPr sz="1200"/>
            </a:lvl1pPr>
          </a:lstStyle>
          <a:p>
            <a:fld id="{82E5C521-B80F-4585-8404-01028537DD02}" type="datetimeFigureOut">
              <a:rPr lang="tr-TR" smtClean="0"/>
              <a:t>8.02.2024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7713"/>
            <a:ext cx="6621463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9" tIns="45659" rIns="91319" bIns="4565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6117" y="4722698"/>
            <a:ext cx="5408930" cy="4474130"/>
          </a:xfrm>
          <a:prstGeom prst="rect">
            <a:avLst/>
          </a:prstGeom>
        </p:spPr>
        <p:txBody>
          <a:bodyPr vert="horz" lIns="91319" tIns="45659" rIns="91319" bIns="45659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r">
              <a:defRPr sz="1200"/>
            </a:lvl1pPr>
          </a:lstStyle>
          <a:p>
            <a:fld id="{AC1FABF0-851F-46F6-BEF7-9C3112455D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86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831774" y="2313038"/>
            <a:ext cx="11779403" cy="2935186"/>
            <a:chOff x="655326" y="2340826"/>
            <a:chExt cx="11779403" cy="2935186"/>
          </a:xfrm>
        </p:grpSpPr>
        <p:pic>
          <p:nvPicPr>
            <p:cNvPr id="9" name="Resim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2400995" y="2743194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Resim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655326" y="2340826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77059" y="2692296"/>
            <a:ext cx="9634118" cy="21166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96563" y="4933482"/>
            <a:ext cx="9514614" cy="79647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B83-5619-4EA8-945E-76D1A0DED0FB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03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025C-91F4-4339-A349-D16AC1B67C81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7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46139" y="302803"/>
            <a:ext cx="3024664" cy="645157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72147" y="302803"/>
            <a:ext cx="8849943" cy="645157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BD0-0E71-460F-B881-F0A5F63FAF04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4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685" y="1067513"/>
            <a:ext cx="12901580" cy="6035414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43452CF4-D685-4555-ABC6-DFD85CCE493C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0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6" name="Grup 25"/>
          <p:cNvGrpSpPr/>
          <p:nvPr userDrawn="1"/>
        </p:nvGrpSpPr>
        <p:grpSpPr>
          <a:xfrm>
            <a:off x="1111995" y="2313038"/>
            <a:ext cx="11218960" cy="2935186"/>
            <a:chOff x="1808104" y="2316541"/>
            <a:chExt cx="11218960" cy="2935186"/>
          </a:xfrm>
        </p:grpSpPr>
        <p:pic>
          <p:nvPicPr>
            <p:cNvPr id="24" name="Resim 2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1808104" y="2718909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Resim 2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10866824" y="2316541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1995" y="3384742"/>
            <a:ext cx="8921848" cy="791778"/>
          </a:xfr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18519" y="4932760"/>
            <a:ext cx="9152196" cy="432048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5FC7-8F27-4AE4-A3E6-0D211B2F89E4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76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72148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33500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2" name="Dikdörtgen 11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17" name="Veri Yer Tutucusu 3"/>
          <p:cNvSpPr>
            <a:spLocks noGrp="1"/>
          </p:cNvSpPr>
          <p:nvPr>
            <p:ph type="dt" sz="half" idx="11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67842A38-0587-4B12-990C-B3AC5FE28F3B}" type="datetime1">
              <a:rPr lang="tr-TR" smtClean="0"/>
              <a:t>8.02.2024</a:t>
            </a:fld>
            <a:endParaRPr lang="tr-TR"/>
          </a:p>
        </p:txBody>
      </p:sp>
      <p:sp>
        <p:nvSpPr>
          <p:cNvPr id="18" name="Altbilgi Yer Tutucusu 4"/>
          <p:cNvSpPr>
            <a:spLocks noGrp="1"/>
          </p:cNvSpPr>
          <p:nvPr>
            <p:ph type="ftr" sz="quarter" idx="12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9" name="Slayt Numarası Yer Tutucusu 5"/>
          <p:cNvSpPr>
            <a:spLocks noGrp="1"/>
          </p:cNvSpPr>
          <p:nvPr>
            <p:ph type="sldNum" sz="quarter" idx="13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3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1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1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2C4F-51EB-43D3-95AC-3B90643976FD}" type="datetime1">
              <a:rPr lang="tr-TR" smtClean="0"/>
              <a:t>8.02.2024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97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AF0D-01DB-416D-909C-6B12AEF98B43}" type="datetime1">
              <a:rPr lang="tr-TR" smtClean="0"/>
              <a:t>8.02.2024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9" r="288" b="40667"/>
          <a:stretch/>
        </p:blipFill>
        <p:spPr>
          <a:xfrm>
            <a:off x="26313" y="36215"/>
            <a:ext cx="13390325" cy="15504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1B7D6AAE-3A5D-452B-9A5F-1B1DCAF2FDC0}" type="datetime1">
              <a:rPr lang="tr-TR" smtClean="0"/>
              <a:t>8.02.2024</a:t>
            </a:fld>
            <a:endParaRPr lang="tr-TR"/>
          </a:p>
        </p:txBody>
      </p:sp>
      <p:sp>
        <p:nvSpPr>
          <p:cNvPr id="12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1783545" y="180231"/>
            <a:ext cx="1418650" cy="127678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5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2148" y="301050"/>
            <a:ext cx="4422638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5821" y="301052"/>
            <a:ext cx="7514982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2148" y="1582266"/>
            <a:ext cx="4422638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B46-5CD3-49F8-9B19-A86CFF3BE990}" type="datetime1">
              <a:rPr lang="tr-TR" smtClean="0"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71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0C2-382A-4541-A9D5-F78B7FDDC44F}" type="datetime1">
              <a:rPr lang="tr-TR" smtClean="0"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5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764296"/>
            <a:ext cx="12098655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72148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1E0E-8643-4087-8621-FB6B5BDA3DC5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593009" y="7008173"/>
            <a:ext cx="4256934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634114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7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E-SINAV UYGULAMA İZLEME SORUMLUSU KURSU</a:t>
            </a: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08.02.2024</a:t>
            </a:r>
          </a:p>
        </p:txBody>
      </p:sp>
    </p:spTree>
    <p:extLst>
      <p:ext uri="{BB962C8B-B14F-4D97-AF65-F5344CB8AC3E}">
        <p14:creationId xmlns:p14="http://schemas.microsoft.com/office/powerpoint/2010/main" val="93976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Kurs Programı</a:t>
            </a: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08.02.2024</a:t>
            </a:r>
          </a:p>
        </p:txBody>
      </p:sp>
    </p:spTree>
    <p:extLst>
      <p:ext uri="{BB962C8B-B14F-4D97-AF65-F5344CB8AC3E}">
        <p14:creationId xmlns:p14="http://schemas.microsoft.com/office/powerpoint/2010/main" val="323458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Kurs Programı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319817"/>
              </p:ext>
            </p:extLst>
          </p:nvPr>
        </p:nvGraphicFramePr>
        <p:xfrm>
          <a:off x="520700" y="1066798"/>
          <a:ext cx="12393463" cy="611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295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GÜN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SÜRE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KONULAR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95"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/>
                        <a:t>1.GÜN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90 dk.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e-Sınav Uygulamalarına İlişkin Mevzuat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90 dk.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e-Sınav Sisteminin Genel İşleyişi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2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90 dk.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e-Sınav Uygulamalarında Kullanılan Yazılımların ve Donanımların Kullanımı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295"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/>
                        <a:t>2.GÜN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90 dk.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e-Sınav Oturumlarında Yapılan Görevlendirmeler ve Görev Tanımları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334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90 dk.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Uygulama ve İzleme Sorumlularının e-Sınav Oturumlarında Yapması Gereken İşlemler ve Sorumlulukları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2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90 dk.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e-Sınav Uygulamalarında Sıkça Karşılaşılan Teknik Sorunlar ve Çözümleri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334"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/>
                        <a:t>3.GÜN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90 dk.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e-Sınav Görevli Ekranının Kullanımı ve Deneme Uygulamaları, Ölçme ve Değerlendirme Teorik Sınav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2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90 dk.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Ölçme ve Değerlendirme Uygulama Sınavı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2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90 dk.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Ölçme ve Değerlendirme Uygulama Sınavı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61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Katılımınız için teşekkürler.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08.02.2024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7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4686</TotalTime>
  <Words>121</Words>
  <Application>Microsoft Office PowerPoint</Application>
  <PresentationFormat>Özel</PresentationFormat>
  <Paragraphs>33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Calibri</vt:lpstr>
      <vt:lpstr>Ofis Teması</vt:lpstr>
      <vt:lpstr>E-SINAV UYGULAMA İZLEME SORUMLUSU KURSU</vt:lpstr>
      <vt:lpstr>Kurs Programı</vt:lpstr>
      <vt:lpstr>Kurs Programı</vt:lpstr>
      <vt:lpstr>Katılımınız için teşekkürler.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Huseyin AYDIN</dc:creator>
  <cp:lastModifiedBy>Badi</cp:lastModifiedBy>
  <cp:revision>611</cp:revision>
  <cp:lastPrinted>2019-08-20T12:05:08Z</cp:lastPrinted>
  <dcterms:created xsi:type="dcterms:W3CDTF">2018-04-18T08:47:01Z</dcterms:created>
  <dcterms:modified xsi:type="dcterms:W3CDTF">2024-02-08T08:28:18Z</dcterms:modified>
</cp:coreProperties>
</file>