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2" r:id="rId2"/>
    <p:sldId id="286" r:id="rId3"/>
    <p:sldId id="288" r:id="rId4"/>
    <p:sldId id="289" r:id="rId5"/>
    <p:sldId id="290" r:id="rId6"/>
    <p:sldId id="303" r:id="rId7"/>
    <p:sldId id="291" r:id="rId8"/>
    <p:sldId id="292" r:id="rId9"/>
    <p:sldId id="293" r:id="rId10"/>
    <p:sldId id="294" r:id="rId11"/>
    <p:sldId id="296" r:id="rId12"/>
    <p:sldId id="295" r:id="rId13"/>
    <p:sldId id="297" r:id="rId14"/>
    <p:sldId id="298" r:id="rId15"/>
    <p:sldId id="299" r:id="rId16"/>
    <p:sldId id="300" r:id="rId17"/>
    <p:sldId id="301" r:id="rId18"/>
    <p:sldId id="302" r:id="rId19"/>
  </p:sldIdLst>
  <p:sldSz cx="13442950" cy="7561263"/>
  <p:notesSz cx="6761163" cy="9942513"/>
  <p:defaultTextStyle>
    <a:defPPr>
      <a:defRPr lang="tr-TR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42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4880"/>
    <a:srgbClr val="075BA1"/>
    <a:srgbClr val="E7E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ema Uygulanmış Stil 2 - Vurgu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ema Uygulanmış Stil 2 - Vurgu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96433" autoAdjust="0"/>
  </p:normalViewPr>
  <p:slideViewPr>
    <p:cSldViewPr>
      <p:cViewPr>
        <p:scale>
          <a:sx n="75" d="100"/>
          <a:sy n="75" d="100"/>
        </p:scale>
        <p:origin x="1758" y="654"/>
      </p:cViewPr>
      <p:guideLst>
        <p:guide orient="horz" pos="2382"/>
        <p:guide pos="4234"/>
      </p:guideLst>
    </p:cSldViewPr>
  </p:slideViewPr>
  <p:outlineViewPr>
    <p:cViewPr>
      <p:scale>
        <a:sx n="33" d="100"/>
        <a:sy n="33" d="100"/>
      </p:scale>
      <p:origin x="0" y="-131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36"/>
    </p:cViewPr>
  </p:sorterViewPr>
  <p:notesViewPr>
    <p:cSldViewPr>
      <p:cViewPr varScale="1">
        <p:scale>
          <a:sx n="81" d="100"/>
          <a:sy n="81" d="100"/>
        </p:scale>
        <p:origin x="400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ABCF86-922A-49A2-BB64-2F91F9302B6F}" type="doc">
      <dgm:prSet loTypeId="urn:microsoft.com/office/officeart/2005/8/layout/matrix1" loCatId="matrix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8C7ED285-FD01-437E-AEBE-D5D786502E14}">
      <dgm:prSet phldrT="[Metin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r-TR" sz="1800" b="0" dirty="0"/>
            <a:t>2015 yılında;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r-TR" sz="1800" b="0" dirty="0"/>
            <a:t>Başkent Öğretmenevinde :2 Adet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r-TR" sz="1800" b="0" dirty="0"/>
            <a:t>Eskişehir İl Merkezinde : 2 Adet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r-TR" sz="1800" b="0" dirty="0"/>
            <a:t>Toplam 4 Adet daha e-Sınav Salonu açılmıştır.</a:t>
          </a:r>
        </a:p>
      </dgm:t>
    </dgm:pt>
    <dgm:pt modelId="{660A69D8-E47A-4D0B-8440-250381E14FA7}" type="parTrans" cxnId="{6D393294-87DD-4605-9915-81B3353A3A5D}">
      <dgm:prSet/>
      <dgm:spPr/>
      <dgm:t>
        <a:bodyPr/>
        <a:lstStyle/>
        <a:p>
          <a:endParaRPr lang="tr-TR" sz="1800" b="1"/>
        </a:p>
      </dgm:t>
    </dgm:pt>
    <dgm:pt modelId="{A21EFF12-9285-44CC-AC7E-F72B09F996EF}" type="sibTrans" cxnId="{6D393294-87DD-4605-9915-81B3353A3A5D}">
      <dgm:prSet/>
      <dgm:spPr/>
      <dgm:t>
        <a:bodyPr/>
        <a:lstStyle/>
        <a:p>
          <a:endParaRPr lang="tr-TR" sz="1800" b="1"/>
        </a:p>
      </dgm:t>
    </dgm:pt>
    <dgm:pt modelId="{C2720C9A-A94B-4A25-A15F-D676E45C4ECF}">
      <dgm:prSet phldrT="[Metin]" custT="1"/>
      <dgm:spPr/>
      <dgm:t>
        <a:bodyPr/>
        <a:lstStyle/>
        <a:p>
          <a:r>
            <a:rPr lang="tr-TR" sz="1800" b="1" dirty="0"/>
            <a:t>Ölçme, Değerlendirme ve Sınav Hizmetleri Genel Müdürlüğü</a:t>
          </a:r>
        </a:p>
      </dgm:t>
    </dgm:pt>
    <dgm:pt modelId="{8A9E75C0-8DDB-44D9-9E0A-018E8712ED4E}" type="parTrans" cxnId="{445F5517-A253-43FC-9407-70F4DDADB957}">
      <dgm:prSet/>
      <dgm:spPr/>
      <dgm:t>
        <a:bodyPr/>
        <a:lstStyle/>
        <a:p>
          <a:endParaRPr lang="tr-TR" sz="1800" b="1"/>
        </a:p>
      </dgm:t>
    </dgm:pt>
    <dgm:pt modelId="{602D73D0-43B4-4EDC-859C-7428ECB908A5}" type="sibTrans" cxnId="{445F5517-A253-43FC-9407-70F4DDADB957}">
      <dgm:prSet/>
      <dgm:spPr/>
      <dgm:t>
        <a:bodyPr/>
        <a:lstStyle/>
        <a:p>
          <a:endParaRPr lang="tr-TR" sz="1800" b="1"/>
        </a:p>
      </dgm:t>
    </dgm:pt>
    <dgm:pt modelId="{A7DEACB5-2EF3-47D7-BC95-8741DD09EDCF}">
      <dgm:prSet phldrT="[Metin]" custT="1"/>
      <dgm:spPr/>
      <dgm:t>
        <a:bodyPr/>
        <a:lstStyle/>
        <a:p>
          <a:r>
            <a:rPr lang="tr-TR" sz="1800" b="1" dirty="0"/>
            <a:t>Bilgi İşlem Genel Müdürlüğü</a:t>
          </a:r>
        </a:p>
      </dgm:t>
    </dgm:pt>
    <dgm:pt modelId="{23F5FC75-8934-4B5D-9896-1879309D7614}" type="parTrans" cxnId="{3C9B8F58-5D54-4072-BA44-0A216B79E5B1}">
      <dgm:prSet/>
      <dgm:spPr/>
      <dgm:t>
        <a:bodyPr/>
        <a:lstStyle/>
        <a:p>
          <a:endParaRPr lang="tr-TR" sz="1800" b="1"/>
        </a:p>
      </dgm:t>
    </dgm:pt>
    <dgm:pt modelId="{4A3D59A3-91AE-4C72-9964-DB1F596D7BDB}" type="sibTrans" cxnId="{3C9B8F58-5D54-4072-BA44-0A216B79E5B1}">
      <dgm:prSet/>
      <dgm:spPr/>
      <dgm:t>
        <a:bodyPr/>
        <a:lstStyle/>
        <a:p>
          <a:endParaRPr lang="tr-TR" sz="1800" b="1"/>
        </a:p>
      </dgm:t>
    </dgm:pt>
    <dgm:pt modelId="{56E6929B-898F-4D20-ADB9-CFF03903662E}">
      <dgm:prSet phldrT="[Metin]" custT="1"/>
      <dgm:spPr/>
      <dgm:t>
        <a:bodyPr/>
        <a:lstStyle/>
        <a:p>
          <a:r>
            <a:rPr lang="tr-TR" sz="1800" b="1" dirty="0"/>
            <a:t>Yenilik ve Eğitim Teknolojileri Genel Müdürlüğü</a:t>
          </a:r>
        </a:p>
      </dgm:t>
    </dgm:pt>
    <dgm:pt modelId="{B03431C3-FBA5-4786-9295-D99E981D1068}" type="parTrans" cxnId="{26F55350-9CF7-4B15-8682-2D7B86A36670}">
      <dgm:prSet/>
      <dgm:spPr/>
      <dgm:t>
        <a:bodyPr/>
        <a:lstStyle/>
        <a:p>
          <a:endParaRPr lang="tr-TR" sz="1800" b="1"/>
        </a:p>
      </dgm:t>
    </dgm:pt>
    <dgm:pt modelId="{F119AA10-B0AA-40D8-8B04-0A0C2BDCC317}" type="sibTrans" cxnId="{26F55350-9CF7-4B15-8682-2D7B86A36670}">
      <dgm:prSet/>
      <dgm:spPr/>
      <dgm:t>
        <a:bodyPr/>
        <a:lstStyle/>
        <a:p>
          <a:endParaRPr lang="tr-TR" sz="1800" b="1"/>
        </a:p>
      </dgm:t>
    </dgm:pt>
    <dgm:pt modelId="{6294C716-3097-4C6A-AC5D-A0FD90D6D563}">
      <dgm:prSet phldrT="[Metin]" custT="1"/>
      <dgm:spPr/>
      <dgm:t>
        <a:bodyPr/>
        <a:lstStyle/>
        <a:p>
          <a:r>
            <a:rPr lang="tr-TR" sz="1800" b="1" dirty="0"/>
            <a:t>Özel Öğretim Kurumları Genel Müdürlüğü</a:t>
          </a:r>
        </a:p>
      </dgm:t>
    </dgm:pt>
    <dgm:pt modelId="{035029EB-C068-4D71-B80A-951A0BF5DF3F}" type="parTrans" cxnId="{E0770B23-D060-40E6-9963-B98C01D25684}">
      <dgm:prSet/>
      <dgm:spPr/>
      <dgm:t>
        <a:bodyPr/>
        <a:lstStyle/>
        <a:p>
          <a:endParaRPr lang="tr-TR" sz="1800" b="1"/>
        </a:p>
      </dgm:t>
    </dgm:pt>
    <dgm:pt modelId="{228B5198-572D-4F54-ABEF-6E17AD2B056D}" type="sibTrans" cxnId="{E0770B23-D060-40E6-9963-B98C01D25684}">
      <dgm:prSet/>
      <dgm:spPr/>
      <dgm:t>
        <a:bodyPr/>
        <a:lstStyle/>
        <a:p>
          <a:endParaRPr lang="tr-TR" sz="1800" b="1"/>
        </a:p>
      </dgm:t>
    </dgm:pt>
    <dgm:pt modelId="{50019879-4A1E-4B2C-A1E6-2319BFCF4002}" type="pres">
      <dgm:prSet presAssocID="{41ABCF86-922A-49A2-BB64-2F91F9302B6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186EABA-A98D-426B-8DC5-D2AC403C551F}" type="pres">
      <dgm:prSet presAssocID="{41ABCF86-922A-49A2-BB64-2F91F9302B6F}" presName="matrix" presStyleCnt="0"/>
      <dgm:spPr/>
    </dgm:pt>
    <dgm:pt modelId="{295CB74F-CC37-4C55-9853-A2F0E2A64649}" type="pres">
      <dgm:prSet presAssocID="{41ABCF86-922A-49A2-BB64-2F91F9302B6F}" presName="tile1" presStyleLbl="node1" presStyleIdx="0" presStyleCnt="4" custScaleX="90625" custScaleY="67660" custLinFactNeighborY="-3752"/>
      <dgm:spPr/>
    </dgm:pt>
    <dgm:pt modelId="{13E8A0EC-2609-4EE6-A606-9CB3D160879D}" type="pres">
      <dgm:prSet presAssocID="{41ABCF86-922A-49A2-BB64-2F91F9302B6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AB73B40-B6D0-4DD3-BB3D-8999CEB2DDD5}" type="pres">
      <dgm:prSet presAssocID="{41ABCF86-922A-49A2-BB64-2F91F9302B6F}" presName="tile2" presStyleLbl="node1" presStyleIdx="1" presStyleCnt="4" custScaleX="90625" custScaleY="67660" custLinFactNeighborX="29025" custLinFactNeighborY="-48286"/>
      <dgm:spPr/>
    </dgm:pt>
    <dgm:pt modelId="{1C502A77-08FD-42BD-9B76-7DC7A1580B24}" type="pres">
      <dgm:prSet presAssocID="{41ABCF86-922A-49A2-BB64-2F91F9302B6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A137F74-22D0-4639-804C-F6F32C14E9C7}" type="pres">
      <dgm:prSet presAssocID="{41ABCF86-922A-49A2-BB64-2F91F9302B6F}" presName="tile3" presStyleLbl="node1" presStyleIdx="2" presStyleCnt="4" custScaleX="90625" custScaleY="69767"/>
      <dgm:spPr/>
    </dgm:pt>
    <dgm:pt modelId="{124DE0BA-3739-4A54-8DD1-6A88B3C15751}" type="pres">
      <dgm:prSet presAssocID="{41ABCF86-922A-49A2-BB64-2F91F9302B6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258E0FA-531F-4579-A012-BE291FDF2222}" type="pres">
      <dgm:prSet presAssocID="{41ABCF86-922A-49A2-BB64-2F91F9302B6F}" presName="tile4" presStyleLbl="node1" presStyleIdx="3" presStyleCnt="4" custScaleX="90625" custScaleY="69767"/>
      <dgm:spPr/>
    </dgm:pt>
    <dgm:pt modelId="{9C4A1E6E-FDCD-4BFE-A7F7-F3FD906FC7EF}" type="pres">
      <dgm:prSet presAssocID="{41ABCF86-922A-49A2-BB64-2F91F9302B6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4FC594E6-4590-41EA-B635-81D5FCC58B4A}" type="pres">
      <dgm:prSet presAssocID="{41ABCF86-922A-49A2-BB64-2F91F9302B6F}" presName="centerTile" presStyleLbl="fgShp" presStyleIdx="0" presStyleCnt="1" custScaleX="193750" custScaleY="150000" custLinFactNeighborY="2811">
        <dgm:presLayoutVars>
          <dgm:chMax val="0"/>
          <dgm:chPref val="0"/>
        </dgm:presLayoutVars>
      </dgm:prSet>
      <dgm:spPr/>
    </dgm:pt>
  </dgm:ptLst>
  <dgm:cxnLst>
    <dgm:cxn modelId="{8A166D0E-BF86-44BD-BAFC-B0D376B96E3B}" type="presOf" srcId="{41ABCF86-922A-49A2-BB64-2F91F9302B6F}" destId="{50019879-4A1E-4B2C-A1E6-2319BFCF4002}" srcOrd="0" destOrd="0" presId="urn:microsoft.com/office/officeart/2005/8/layout/matrix1"/>
    <dgm:cxn modelId="{445F5517-A253-43FC-9407-70F4DDADB957}" srcId="{8C7ED285-FD01-437E-AEBE-D5D786502E14}" destId="{C2720C9A-A94B-4A25-A15F-D676E45C4ECF}" srcOrd="0" destOrd="0" parTransId="{8A9E75C0-8DDB-44D9-9E0A-018E8712ED4E}" sibTransId="{602D73D0-43B4-4EDC-859C-7428ECB908A5}"/>
    <dgm:cxn modelId="{E0770B23-D060-40E6-9963-B98C01D25684}" srcId="{8C7ED285-FD01-437E-AEBE-D5D786502E14}" destId="{6294C716-3097-4C6A-AC5D-A0FD90D6D563}" srcOrd="3" destOrd="0" parTransId="{035029EB-C068-4D71-B80A-951A0BF5DF3F}" sibTransId="{228B5198-572D-4F54-ABEF-6E17AD2B056D}"/>
    <dgm:cxn modelId="{F285AE2E-97E1-40C0-8063-D4A1939146B7}" type="presOf" srcId="{56E6929B-898F-4D20-ADB9-CFF03903662E}" destId="{DA137F74-22D0-4639-804C-F6F32C14E9C7}" srcOrd="0" destOrd="0" presId="urn:microsoft.com/office/officeart/2005/8/layout/matrix1"/>
    <dgm:cxn modelId="{C669822F-747B-4EFC-9523-C9F1CC87F4C9}" type="presOf" srcId="{56E6929B-898F-4D20-ADB9-CFF03903662E}" destId="{124DE0BA-3739-4A54-8DD1-6A88B3C15751}" srcOrd="1" destOrd="0" presId="urn:microsoft.com/office/officeart/2005/8/layout/matrix1"/>
    <dgm:cxn modelId="{26F55350-9CF7-4B15-8682-2D7B86A36670}" srcId="{8C7ED285-FD01-437E-AEBE-D5D786502E14}" destId="{56E6929B-898F-4D20-ADB9-CFF03903662E}" srcOrd="2" destOrd="0" parTransId="{B03431C3-FBA5-4786-9295-D99E981D1068}" sibTransId="{F119AA10-B0AA-40D8-8B04-0A0C2BDCC317}"/>
    <dgm:cxn modelId="{B94D9957-A31E-4B8B-9918-647BDA6A2F41}" type="presOf" srcId="{C2720C9A-A94B-4A25-A15F-D676E45C4ECF}" destId="{295CB74F-CC37-4C55-9853-A2F0E2A64649}" srcOrd="0" destOrd="0" presId="urn:microsoft.com/office/officeart/2005/8/layout/matrix1"/>
    <dgm:cxn modelId="{3C9B8F58-5D54-4072-BA44-0A216B79E5B1}" srcId="{8C7ED285-FD01-437E-AEBE-D5D786502E14}" destId="{A7DEACB5-2EF3-47D7-BC95-8741DD09EDCF}" srcOrd="1" destOrd="0" parTransId="{23F5FC75-8934-4B5D-9896-1879309D7614}" sibTransId="{4A3D59A3-91AE-4C72-9964-DB1F596D7BDB}"/>
    <dgm:cxn modelId="{8FC3DF8C-F9B9-476E-8E4E-C294FF3E2B0E}" type="presOf" srcId="{8C7ED285-FD01-437E-AEBE-D5D786502E14}" destId="{4FC594E6-4590-41EA-B635-81D5FCC58B4A}" srcOrd="0" destOrd="0" presId="urn:microsoft.com/office/officeart/2005/8/layout/matrix1"/>
    <dgm:cxn modelId="{0157838D-E7BC-4F32-B443-2B819FA369C5}" type="presOf" srcId="{A7DEACB5-2EF3-47D7-BC95-8741DD09EDCF}" destId="{1C502A77-08FD-42BD-9B76-7DC7A1580B24}" srcOrd="1" destOrd="0" presId="urn:microsoft.com/office/officeart/2005/8/layout/matrix1"/>
    <dgm:cxn modelId="{6D393294-87DD-4605-9915-81B3353A3A5D}" srcId="{41ABCF86-922A-49A2-BB64-2F91F9302B6F}" destId="{8C7ED285-FD01-437E-AEBE-D5D786502E14}" srcOrd="0" destOrd="0" parTransId="{660A69D8-E47A-4D0B-8440-250381E14FA7}" sibTransId="{A21EFF12-9285-44CC-AC7E-F72B09F996EF}"/>
    <dgm:cxn modelId="{C6AFF29F-42DD-4833-8E26-F1F4223B742D}" type="presOf" srcId="{C2720C9A-A94B-4A25-A15F-D676E45C4ECF}" destId="{13E8A0EC-2609-4EE6-A606-9CB3D160879D}" srcOrd="1" destOrd="0" presId="urn:microsoft.com/office/officeart/2005/8/layout/matrix1"/>
    <dgm:cxn modelId="{B3E12BAB-2E1C-44CF-96F1-23CE62ED62A8}" type="presOf" srcId="{6294C716-3097-4C6A-AC5D-A0FD90D6D563}" destId="{9C4A1E6E-FDCD-4BFE-A7F7-F3FD906FC7EF}" srcOrd="1" destOrd="0" presId="urn:microsoft.com/office/officeart/2005/8/layout/matrix1"/>
    <dgm:cxn modelId="{357589C1-B5C7-4E21-960A-9B16D96D2F0F}" type="presOf" srcId="{A7DEACB5-2EF3-47D7-BC95-8741DD09EDCF}" destId="{BAB73B40-B6D0-4DD3-BB3D-8999CEB2DDD5}" srcOrd="0" destOrd="0" presId="urn:microsoft.com/office/officeart/2005/8/layout/matrix1"/>
    <dgm:cxn modelId="{CD5690EF-A6BE-44C9-9997-3A7B341D5818}" type="presOf" srcId="{6294C716-3097-4C6A-AC5D-A0FD90D6D563}" destId="{3258E0FA-531F-4579-A012-BE291FDF2222}" srcOrd="0" destOrd="0" presId="urn:microsoft.com/office/officeart/2005/8/layout/matrix1"/>
    <dgm:cxn modelId="{2F35E2A4-30B0-4FE6-8367-75D404FBA6E3}" type="presParOf" srcId="{50019879-4A1E-4B2C-A1E6-2319BFCF4002}" destId="{2186EABA-A98D-426B-8DC5-D2AC403C551F}" srcOrd="0" destOrd="0" presId="urn:microsoft.com/office/officeart/2005/8/layout/matrix1"/>
    <dgm:cxn modelId="{614E2303-55B8-430B-8DD4-EB556718AAC2}" type="presParOf" srcId="{2186EABA-A98D-426B-8DC5-D2AC403C551F}" destId="{295CB74F-CC37-4C55-9853-A2F0E2A64649}" srcOrd="0" destOrd="0" presId="urn:microsoft.com/office/officeart/2005/8/layout/matrix1"/>
    <dgm:cxn modelId="{7EDB858F-4E9E-4E39-9A59-21B69C7A365F}" type="presParOf" srcId="{2186EABA-A98D-426B-8DC5-D2AC403C551F}" destId="{13E8A0EC-2609-4EE6-A606-9CB3D160879D}" srcOrd="1" destOrd="0" presId="urn:microsoft.com/office/officeart/2005/8/layout/matrix1"/>
    <dgm:cxn modelId="{51D264A9-2148-40CE-9DB0-96F96CDBA39B}" type="presParOf" srcId="{2186EABA-A98D-426B-8DC5-D2AC403C551F}" destId="{BAB73B40-B6D0-4DD3-BB3D-8999CEB2DDD5}" srcOrd="2" destOrd="0" presId="urn:microsoft.com/office/officeart/2005/8/layout/matrix1"/>
    <dgm:cxn modelId="{5ADFAD92-9845-43A1-A19C-B47C2FEE5C70}" type="presParOf" srcId="{2186EABA-A98D-426B-8DC5-D2AC403C551F}" destId="{1C502A77-08FD-42BD-9B76-7DC7A1580B24}" srcOrd="3" destOrd="0" presId="urn:microsoft.com/office/officeart/2005/8/layout/matrix1"/>
    <dgm:cxn modelId="{3377443A-2804-4D1D-BFF8-D7F38D71F68E}" type="presParOf" srcId="{2186EABA-A98D-426B-8DC5-D2AC403C551F}" destId="{DA137F74-22D0-4639-804C-F6F32C14E9C7}" srcOrd="4" destOrd="0" presId="urn:microsoft.com/office/officeart/2005/8/layout/matrix1"/>
    <dgm:cxn modelId="{A4A89376-3653-40CB-A52F-C878FCA116DC}" type="presParOf" srcId="{2186EABA-A98D-426B-8DC5-D2AC403C551F}" destId="{124DE0BA-3739-4A54-8DD1-6A88B3C15751}" srcOrd="5" destOrd="0" presId="urn:microsoft.com/office/officeart/2005/8/layout/matrix1"/>
    <dgm:cxn modelId="{8C92B0FB-BD80-4FCF-BDB7-1AC82FFC046A}" type="presParOf" srcId="{2186EABA-A98D-426B-8DC5-D2AC403C551F}" destId="{3258E0FA-531F-4579-A012-BE291FDF2222}" srcOrd="6" destOrd="0" presId="urn:microsoft.com/office/officeart/2005/8/layout/matrix1"/>
    <dgm:cxn modelId="{072041EB-E93F-4589-A0EF-5B6E5A27DF47}" type="presParOf" srcId="{2186EABA-A98D-426B-8DC5-D2AC403C551F}" destId="{9C4A1E6E-FDCD-4BFE-A7F7-F3FD906FC7EF}" srcOrd="7" destOrd="0" presId="urn:microsoft.com/office/officeart/2005/8/layout/matrix1"/>
    <dgm:cxn modelId="{19B28FA2-8A73-4499-92DB-849416358A72}" type="presParOf" srcId="{50019879-4A1E-4B2C-A1E6-2319BFCF4002}" destId="{4FC594E6-4590-41EA-B635-81D5FCC58B4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7EE902-63F8-44E4-8CCB-73750A28672E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9F63D10-A4C3-4D45-BC4A-F7A94A265217}">
      <dgm:prSet phldrT="[Metin]" custT="1"/>
      <dgm:spPr/>
      <dgm:t>
        <a:bodyPr/>
        <a:lstStyle/>
        <a:p>
          <a:r>
            <a:rPr lang="tr-TR" sz="2200" dirty="0">
              <a:solidFill>
                <a:srgbClr val="C00000"/>
              </a:solidFill>
            </a:rPr>
            <a:t>Yanlış Kodlama</a:t>
          </a:r>
        </a:p>
      </dgm:t>
    </dgm:pt>
    <dgm:pt modelId="{F915216B-5B50-475A-A6E4-14B8348ED2D0}" type="parTrans" cxnId="{3D7B8F15-6D24-4D09-80D2-90F252D434E6}">
      <dgm:prSet/>
      <dgm:spPr/>
      <dgm:t>
        <a:bodyPr/>
        <a:lstStyle/>
        <a:p>
          <a:endParaRPr lang="tr-TR" sz="2200"/>
        </a:p>
      </dgm:t>
    </dgm:pt>
    <dgm:pt modelId="{C7E03A7A-F353-4C5C-8489-66636341B988}" type="sibTrans" cxnId="{3D7B8F15-6D24-4D09-80D2-90F252D434E6}">
      <dgm:prSet/>
      <dgm:spPr/>
      <dgm:t>
        <a:bodyPr/>
        <a:lstStyle/>
        <a:p>
          <a:endParaRPr lang="tr-TR" sz="2200"/>
        </a:p>
      </dgm:t>
    </dgm:pt>
    <dgm:pt modelId="{B516EA64-E117-4EFF-B498-DD46145A16C9}">
      <dgm:prSet phldrT="[Metin]" custT="1"/>
      <dgm:spPr/>
      <dgm:t>
        <a:bodyPr/>
        <a:lstStyle/>
        <a:p>
          <a:r>
            <a:rPr lang="tr-TR" sz="2200" dirty="0">
              <a:solidFill>
                <a:schemeClr val="accent6">
                  <a:lumMod val="75000"/>
                </a:schemeClr>
              </a:solidFill>
            </a:rPr>
            <a:t>Kamera Kayıtları</a:t>
          </a:r>
        </a:p>
      </dgm:t>
    </dgm:pt>
    <dgm:pt modelId="{FB1A4DEE-4DFC-44EB-8200-0738555A21AB}" type="parTrans" cxnId="{67E0825E-DC1A-4901-8700-8F60288A41BE}">
      <dgm:prSet/>
      <dgm:spPr/>
      <dgm:t>
        <a:bodyPr/>
        <a:lstStyle/>
        <a:p>
          <a:endParaRPr lang="tr-TR" sz="2200"/>
        </a:p>
      </dgm:t>
    </dgm:pt>
    <dgm:pt modelId="{589EE4AA-0BFE-4932-90BA-BB5B2C0E3C42}" type="sibTrans" cxnId="{67E0825E-DC1A-4901-8700-8F60288A41BE}">
      <dgm:prSet/>
      <dgm:spPr/>
      <dgm:t>
        <a:bodyPr/>
        <a:lstStyle/>
        <a:p>
          <a:endParaRPr lang="tr-TR" sz="2200"/>
        </a:p>
      </dgm:t>
    </dgm:pt>
    <dgm:pt modelId="{4CEBB728-93FB-4B0D-AA1F-ECFB87A6DC4C}">
      <dgm:prSet phldrT="[Metin]" custT="1"/>
      <dgm:spPr/>
      <dgm:t>
        <a:bodyPr/>
        <a:lstStyle/>
        <a:p>
          <a:r>
            <a:rPr lang="tr-TR" sz="2200" dirty="0">
              <a:solidFill>
                <a:schemeClr val="accent6">
                  <a:lumMod val="75000"/>
                </a:schemeClr>
              </a:solidFill>
            </a:rPr>
            <a:t>İşitme Engelli Adaylar</a:t>
          </a:r>
        </a:p>
      </dgm:t>
    </dgm:pt>
    <dgm:pt modelId="{91B9DC46-0577-4FF5-86EC-A0243E32E86A}" type="parTrans" cxnId="{1C06CA7D-1978-4DCC-81C4-BD23DFF102B3}">
      <dgm:prSet/>
      <dgm:spPr/>
      <dgm:t>
        <a:bodyPr/>
        <a:lstStyle/>
        <a:p>
          <a:endParaRPr lang="tr-TR" sz="2200"/>
        </a:p>
      </dgm:t>
    </dgm:pt>
    <dgm:pt modelId="{F79D6945-71C1-495B-A78E-2C8D6A400FC6}" type="sibTrans" cxnId="{1C06CA7D-1978-4DCC-81C4-BD23DFF102B3}">
      <dgm:prSet/>
      <dgm:spPr/>
      <dgm:t>
        <a:bodyPr/>
        <a:lstStyle/>
        <a:p>
          <a:endParaRPr lang="tr-TR" sz="2200"/>
        </a:p>
      </dgm:t>
    </dgm:pt>
    <dgm:pt modelId="{2D76EA47-BCFF-4FDD-B0D8-773D2FD8F9D2}">
      <dgm:prSet phldrT="[Metin]" custT="1"/>
      <dgm:spPr/>
      <dgm:t>
        <a:bodyPr/>
        <a:lstStyle/>
        <a:p>
          <a:r>
            <a:rPr lang="tr-TR" sz="2200" dirty="0">
              <a:solidFill>
                <a:schemeClr val="accent6">
                  <a:lumMod val="75000"/>
                </a:schemeClr>
              </a:solidFill>
            </a:rPr>
            <a:t>Randevu Değişikliği</a:t>
          </a:r>
        </a:p>
      </dgm:t>
    </dgm:pt>
    <dgm:pt modelId="{04F1B96C-32C9-4666-98EF-F61CEADCA9FA}" type="parTrans" cxnId="{C172E421-DEB6-46DA-B8BE-2E4D28694CF2}">
      <dgm:prSet/>
      <dgm:spPr/>
      <dgm:t>
        <a:bodyPr/>
        <a:lstStyle/>
        <a:p>
          <a:endParaRPr lang="tr-TR" sz="2200"/>
        </a:p>
      </dgm:t>
    </dgm:pt>
    <dgm:pt modelId="{49574BE3-D361-475F-A2B5-6DB5D6432A9F}" type="sibTrans" cxnId="{C172E421-DEB6-46DA-B8BE-2E4D28694CF2}">
      <dgm:prSet/>
      <dgm:spPr/>
      <dgm:t>
        <a:bodyPr/>
        <a:lstStyle/>
        <a:p>
          <a:endParaRPr lang="tr-TR" sz="2200"/>
        </a:p>
      </dgm:t>
    </dgm:pt>
    <dgm:pt modelId="{F3D408C3-2C43-4E1B-BAAC-31BC4D0D8F43}">
      <dgm:prSet phldrT="[Metin]" custT="1"/>
      <dgm:spPr/>
      <dgm:t>
        <a:bodyPr/>
        <a:lstStyle/>
        <a:p>
          <a:r>
            <a:rPr lang="tr-TR" sz="2200" dirty="0">
              <a:solidFill>
                <a:srgbClr val="C00000"/>
              </a:solidFill>
            </a:rPr>
            <a:t>Soru Kaydırma</a:t>
          </a:r>
        </a:p>
      </dgm:t>
    </dgm:pt>
    <dgm:pt modelId="{5350DB63-0600-438A-9F17-F71FD7360518}" type="parTrans" cxnId="{172EF5EA-5339-453C-94C2-727E3F7B0FF8}">
      <dgm:prSet/>
      <dgm:spPr/>
      <dgm:t>
        <a:bodyPr/>
        <a:lstStyle/>
        <a:p>
          <a:endParaRPr lang="tr-TR" sz="2200"/>
        </a:p>
      </dgm:t>
    </dgm:pt>
    <dgm:pt modelId="{FF9E56B0-EF4F-4E8C-B33F-4C169A312073}" type="sibTrans" cxnId="{172EF5EA-5339-453C-94C2-727E3F7B0FF8}">
      <dgm:prSet/>
      <dgm:spPr/>
      <dgm:t>
        <a:bodyPr/>
        <a:lstStyle/>
        <a:p>
          <a:endParaRPr lang="tr-TR" sz="2200"/>
        </a:p>
      </dgm:t>
    </dgm:pt>
    <dgm:pt modelId="{41E14519-D028-43AB-9900-3C5BBC0DA0E5}">
      <dgm:prSet phldrT="[Metin]" custT="1"/>
      <dgm:spPr/>
      <dgm:t>
        <a:bodyPr/>
        <a:lstStyle/>
        <a:p>
          <a:r>
            <a:rPr lang="tr-TR" sz="2200" dirty="0">
              <a:solidFill>
                <a:srgbClr val="C00000"/>
              </a:solidFill>
            </a:rPr>
            <a:t>Kodlama Yapamama</a:t>
          </a:r>
        </a:p>
      </dgm:t>
    </dgm:pt>
    <dgm:pt modelId="{B83467C8-B704-41CD-8297-C3B1E942FE5E}" type="parTrans" cxnId="{2C4E86A9-A939-4174-9660-3A5D27E94FE8}">
      <dgm:prSet/>
      <dgm:spPr/>
      <dgm:t>
        <a:bodyPr/>
        <a:lstStyle/>
        <a:p>
          <a:endParaRPr lang="tr-TR" sz="2200"/>
        </a:p>
      </dgm:t>
    </dgm:pt>
    <dgm:pt modelId="{00BF4756-F57E-47C3-8673-3F2AFAF81870}" type="sibTrans" cxnId="{2C4E86A9-A939-4174-9660-3A5D27E94FE8}">
      <dgm:prSet/>
      <dgm:spPr/>
      <dgm:t>
        <a:bodyPr/>
        <a:lstStyle/>
        <a:p>
          <a:endParaRPr lang="tr-TR" sz="2200"/>
        </a:p>
      </dgm:t>
    </dgm:pt>
    <dgm:pt modelId="{8D04ED5E-A19B-4A42-B092-9523DFAAE2C3}">
      <dgm:prSet phldrT="[Metin]" custT="1"/>
      <dgm:spPr/>
      <dgm:t>
        <a:bodyPr/>
        <a:lstStyle/>
        <a:p>
          <a:r>
            <a:rPr lang="tr-TR" sz="2200" dirty="0">
              <a:solidFill>
                <a:schemeClr val="accent6">
                  <a:lumMod val="75000"/>
                </a:schemeClr>
              </a:solidFill>
            </a:rPr>
            <a:t>Dil Seçeneği</a:t>
          </a:r>
        </a:p>
      </dgm:t>
    </dgm:pt>
    <dgm:pt modelId="{71F8149F-C08A-49A8-8DE0-9E00712E69DC}" type="parTrans" cxnId="{1B40D639-A622-4AC1-9403-7E2C14F1F01F}">
      <dgm:prSet/>
      <dgm:spPr/>
      <dgm:t>
        <a:bodyPr/>
        <a:lstStyle/>
        <a:p>
          <a:endParaRPr lang="tr-TR"/>
        </a:p>
      </dgm:t>
    </dgm:pt>
    <dgm:pt modelId="{5F9BFF45-A50B-46FC-BC3A-4615C7296DD0}" type="sibTrans" cxnId="{1B40D639-A622-4AC1-9403-7E2C14F1F01F}">
      <dgm:prSet/>
      <dgm:spPr/>
      <dgm:t>
        <a:bodyPr/>
        <a:lstStyle/>
        <a:p>
          <a:endParaRPr lang="tr-TR"/>
        </a:p>
      </dgm:t>
    </dgm:pt>
    <dgm:pt modelId="{FB909580-1A76-424A-80AA-0E2BFC52B62B}" type="pres">
      <dgm:prSet presAssocID="{C07EE902-63F8-44E4-8CCB-73750A28672E}" presName="cycle" presStyleCnt="0">
        <dgm:presLayoutVars>
          <dgm:dir/>
          <dgm:resizeHandles val="exact"/>
        </dgm:presLayoutVars>
      </dgm:prSet>
      <dgm:spPr/>
    </dgm:pt>
    <dgm:pt modelId="{AA612AC1-000B-462D-8286-C34676B56C79}" type="pres">
      <dgm:prSet presAssocID="{89F63D10-A4C3-4D45-BC4A-F7A94A265217}" presName="dummy" presStyleCnt="0"/>
      <dgm:spPr/>
    </dgm:pt>
    <dgm:pt modelId="{B06B851F-9DBA-4FC9-ADB6-3113FE1C7395}" type="pres">
      <dgm:prSet presAssocID="{89F63D10-A4C3-4D45-BC4A-F7A94A265217}" presName="node" presStyleLbl="revTx" presStyleIdx="0" presStyleCnt="7">
        <dgm:presLayoutVars>
          <dgm:bulletEnabled val="1"/>
        </dgm:presLayoutVars>
      </dgm:prSet>
      <dgm:spPr/>
    </dgm:pt>
    <dgm:pt modelId="{763AB739-5B99-49E1-B0F4-4D98367F81C5}" type="pres">
      <dgm:prSet presAssocID="{C7E03A7A-F353-4C5C-8489-66636341B988}" presName="sibTrans" presStyleLbl="node1" presStyleIdx="0" presStyleCnt="7"/>
      <dgm:spPr/>
    </dgm:pt>
    <dgm:pt modelId="{E3C98F52-9379-49ED-9ADC-DDE1CCCE6DB6}" type="pres">
      <dgm:prSet presAssocID="{41E14519-D028-43AB-9900-3C5BBC0DA0E5}" presName="dummy" presStyleCnt="0"/>
      <dgm:spPr/>
    </dgm:pt>
    <dgm:pt modelId="{1C809484-E336-4F60-AD1B-EC3678501F9B}" type="pres">
      <dgm:prSet presAssocID="{41E14519-D028-43AB-9900-3C5BBC0DA0E5}" presName="node" presStyleLbl="revTx" presStyleIdx="1" presStyleCnt="7" custScaleX="149555">
        <dgm:presLayoutVars>
          <dgm:bulletEnabled val="1"/>
        </dgm:presLayoutVars>
      </dgm:prSet>
      <dgm:spPr/>
    </dgm:pt>
    <dgm:pt modelId="{8A49DD6A-AE97-49B2-8525-045D298ED8E1}" type="pres">
      <dgm:prSet presAssocID="{00BF4756-F57E-47C3-8673-3F2AFAF81870}" presName="sibTrans" presStyleLbl="node1" presStyleIdx="1" presStyleCnt="7"/>
      <dgm:spPr/>
    </dgm:pt>
    <dgm:pt modelId="{E50064BD-57F5-4991-855E-ED14874FB5B5}" type="pres">
      <dgm:prSet presAssocID="{F3D408C3-2C43-4E1B-BAAC-31BC4D0D8F43}" presName="dummy" presStyleCnt="0"/>
      <dgm:spPr/>
    </dgm:pt>
    <dgm:pt modelId="{F1BA6D8F-96C9-4469-A3B3-4736988F2AAD}" type="pres">
      <dgm:prSet presAssocID="{F3D408C3-2C43-4E1B-BAAC-31BC4D0D8F43}" presName="node" presStyleLbl="revTx" presStyleIdx="2" presStyleCnt="7" custScaleX="130820">
        <dgm:presLayoutVars>
          <dgm:bulletEnabled val="1"/>
        </dgm:presLayoutVars>
      </dgm:prSet>
      <dgm:spPr/>
    </dgm:pt>
    <dgm:pt modelId="{0F23A422-99F3-48E5-A976-DAD2C1D6FD57}" type="pres">
      <dgm:prSet presAssocID="{FF9E56B0-EF4F-4E8C-B33F-4C169A312073}" presName="sibTrans" presStyleLbl="node1" presStyleIdx="2" presStyleCnt="7"/>
      <dgm:spPr/>
    </dgm:pt>
    <dgm:pt modelId="{39465F79-9003-4C6A-9301-2333B7F4B940}" type="pres">
      <dgm:prSet presAssocID="{2D76EA47-BCFF-4FDD-B0D8-773D2FD8F9D2}" presName="dummy" presStyleCnt="0"/>
      <dgm:spPr/>
    </dgm:pt>
    <dgm:pt modelId="{ABBB21BF-C79E-4AC5-8CCC-5733210A85C6}" type="pres">
      <dgm:prSet presAssocID="{2D76EA47-BCFF-4FDD-B0D8-773D2FD8F9D2}" presName="node" presStyleLbl="revTx" presStyleIdx="3" presStyleCnt="7" custScaleX="128256">
        <dgm:presLayoutVars>
          <dgm:bulletEnabled val="1"/>
        </dgm:presLayoutVars>
      </dgm:prSet>
      <dgm:spPr/>
    </dgm:pt>
    <dgm:pt modelId="{4CC5D697-BCB3-4DD5-ADFB-8403F375EBF9}" type="pres">
      <dgm:prSet presAssocID="{49574BE3-D361-475F-A2B5-6DB5D6432A9F}" presName="sibTrans" presStyleLbl="node1" presStyleIdx="3" presStyleCnt="7"/>
      <dgm:spPr/>
    </dgm:pt>
    <dgm:pt modelId="{894B5559-A6DB-4762-97AA-97AE9EE01965}" type="pres">
      <dgm:prSet presAssocID="{4CEBB728-93FB-4B0D-AA1F-ECFB87A6DC4C}" presName="dummy" presStyleCnt="0"/>
      <dgm:spPr/>
    </dgm:pt>
    <dgm:pt modelId="{A8C8D765-0DF5-44A8-9093-6311E19E6C8F}" type="pres">
      <dgm:prSet presAssocID="{4CEBB728-93FB-4B0D-AA1F-ECFB87A6DC4C}" presName="node" presStyleLbl="revTx" presStyleIdx="4" presStyleCnt="7">
        <dgm:presLayoutVars>
          <dgm:bulletEnabled val="1"/>
        </dgm:presLayoutVars>
      </dgm:prSet>
      <dgm:spPr/>
    </dgm:pt>
    <dgm:pt modelId="{D33D4385-2FF2-42BF-B986-BB00AAF1925C}" type="pres">
      <dgm:prSet presAssocID="{F79D6945-71C1-495B-A78E-2C8D6A400FC6}" presName="sibTrans" presStyleLbl="node1" presStyleIdx="4" presStyleCnt="7" custLinFactNeighborX="2881" custLinFactNeighborY="-262"/>
      <dgm:spPr/>
    </dgm:pt>
    <dgm:pt modelId="{EDB09084-C726-4E55-BF64-175939AC65E5}" type="pres">
      <dgm:prSet presAssocID="{8D04ED5E-A19B-4A42-B092-9523DFAAE2C3}" presName="dummy" presStyleCnt="0"/>
      <dgm:spPr/>
    </dgm:pt>
    <dgm:pt modelId="{E30F6D7B-6095-40A0-9A8F-C9032CEAB1CC}" type="pres">
      <dgm:prSet presAssocID="{8D04ED5E-A19B-4A42-B092-9523DFAAE2C3}" presName="node" presStyleLbl="revTx" presStyleIdx="5" presStyleCnt="7">
        <dgm:presLayoutVars>
          <dgm:bulletEnabled val="1"/>
        </dgm:presLayoutVars>
      </dgm:prSet>
      <dgm:spPr/>
    </dgm:pt>
    <dgm:pt modelId="{69E99B2D-82A0-423C-B495-F1089239BAA8}" type="pres">
      <dgm:prSet presAssocID="{5F9BFF45-A50B-46FC-BC3A-4615C7296DD0}" presName="sibTrans" presStyleLbl="node1" presStyleIdx="5" presStyleCnt="7"/>
      <dgm:spPr/>
    </dgm:pt>
    <dgm:pt modelId="{811F844F-490B-4CE6-83FE-09220D686236}" type="pres">
      <dgm:prSet presAssocID="{B516EA64-E117-4EFF-B498-DD46145A16C9}" presName="dummy" presStyleCnt="0"/>
      <dgm:spPr/>
    </dgm:pt>
    <dgm:pt modelId="{D99906AC-4723-4AE2-8CA9-8804B5906271}" type="pres">
      <dgm:prSet presAssocID="{B516EA64-E117-4EFF-B498-DD46145A16C9}" presName="node" presStyleLbl="revTx" presStyleIdx="6" presStyleCnt="7">
        <dgm:presLayoutVars>
          <dgm:bulletEnabled val="1"/>
        </dgm:presLayoutVars>
      </dgm:prSet>
      <dgm:spPr/>
    </dgm:pt>
    <dgm:pt modelId="{16C6F12C-F439-42B0-B721-7EB7FD80DBD0}" type="pres">
      <dgm:prSet presAssocID="{589EE4AA-0BFE-4932-90BA-BB5B2C0E3C42}" presName="sibTrans" presStyleLbl="node1" presStyleIdx="6" presStyleCnt="7"/>
      <dgm:spPr/>
    </dgm:pt>
  </dgm:ptLst>
  <dgm:cxnLst>
    <dgm:cxn modelId="{6FBEA207-F7A3-46EB-9436-D28563BF866C}" type="presOf" srcId="{49574BE3-D361-475F-A2B5-6DB5D6432A9F}" destId="{4CC5D697-BCB3-4DD5-ADFB-8403F375EBF9}" srcOrd="0" destOrd="0" presId="urn:microsoft.com/office/officeart/2005/8/layout/cycle1"/>
    <dgm:cxn modelId="{D6480E0E-EEBB-47CA-B083-4D8CA6BDE46C}" type="presOf" srcId="{2D76EA47-BCFF-4FDD-B0D8-773D2FD8F9D2}" destId="{ABBB21BF-C79E-4AC5-8CCC-5733210A85C6}" srcOrd="0" destOrd="0" presId="urn:microsoft.com/office/officeart/2005/8/layout/cycle1"/>
    <dgm:cxn modelId="{6637CC10-E8FC-495D-8570-CAF6B406921E}" type="presOf" srcId="{41E14519-D028-43AB-9900-3C5BBC0DA0E5}" destId="{1C809484-E336-4F60-AD1B-EC3678501F9B}" srcOrd="0" destOrd="0" presId="urn:microsoft.com/office/officeart/2005/8/layout/cycle1"/>
    <dgm:cxn modelId="{3D7B8F15-6D24-4D09-80D2-90F252D434E6}" srcId="{C07EE902-63F8-44E4-8CCB-73750A28672E}" destId="{89F63D10-A4C3-4D45-BC4A-F7A94A265217}" srcOrd="0" destOrd="0" parTransId="{F915216B-5B50-475A-A6E4-14B8348ED2D0}" sibTransId="{C7E03A7A-F353-4C5C-8489-66636341B988}"/>
    <dgm:cxn modelId="{FB06FC1A-91BD-4A55-BF8A-FE065A0667DB}" type="presOf" srcId="{589EE4AA-0BFE-4932-90BA-BB5B2C0E3C42}" destId="{16C6F12C-F439-42B0-B721-7EB7FD80DBD0}" srcOrd="0" destOrd="0" presId="urn:microsoft.com/office/officeart/2005/8/layout/cycle1"/>
    <dgm:cxn modelId="{C172E421-DEB6-46DA-B8BE-2E4D28694CF2}" srcId="{C07EE902-63F8-44E4-8CCB-73750A28672E}" destId="{2D76EA47-BCFF-4FDD-B0D8-773D2FD8F9D2}" srcOrd="3" destOrd="0" parTransId="{04F1B96C-32C9-4666-98EF-F61CEADCA9FA}" sibTransId="{49574BE3-D361-475F-A2B5-6DB5D6432A9F}"/>
    <dgm:cxn modelId="{1B40D639-A622-4AC1-9403-7E2C14F1F01F}" srcId="{C07EE902-63F8-44E4-8CCB-73750A28672E}" destId="{8D04ED5E-A19B-4A42-B092-9523DFAAE2C3}" srcOrd="5" destOrd="0" parTransId="{71F8149F-C08A-49A8-8DE0-9E00712E69DC}" sibTransId="{5F9BFF45-A50B-46FC-BC3A-4615C7296DD0}"/>
    <dgm:cxn modelId="{AE39FD5C-1A9F-4062-BB39-B1B8C87D256A}" type="presOf" srcId="{B516EA64-E117-4EFF-B498-DD46145A16C9}" destId="{D99906AC-4723-4AE2-8CA9-8804B5906271}" srcOrd="0" destOrd="0" presId="urn:microsoft.com/office/officeart/2005/8/layout/cycle1"/>
    <dgm:cxn modelId="{67E0825E-DC1A-4901-8700-8F60288A41BE}" srcId="{C07EE902-63F8-44E4-8CCB-73750A28672E}" destId="{B516EA64-E117-4EFF-B498-DD46145A16C9}" srcOrd="6" destOrd="0" parTransId="{FB1A4DEE-4DFC-44EB-8200-0738555A21AB}" sibTransId="{589EE4AA-0BFE-4932-90BA-BB5B2C0E3C42}"/>
    <dgm:cxn modelId="{1C06CA7D-1978-4DCC-81C4-BD23DFF102B3}" srcId="{C07EE902-63F8-44E4-8CCB-73750A28672E}" destId="{4CEBB728-93FB-4B0D-AA1F-ECFB87A6DC4C}" srcOrd="4" destOrd="0" parTransId="{91B9DC46-0577-4FF5-86EC-A0243E32E86A}" sibTransId="{F79D6945-71C1-495B-A78E-2C8D6A400FC6}"/>
    <dgm:cxn modelId="{15549A84-D8E9-4FD4-ACFC-C6B4BB71C7B6}" type="presOf" srcId="{4CEBB728-93FB-4B0D-AA1F-ECFB87A6DC4C}" destId="{A8C8D765-0DF5-44A8-9093-6311E19E6C8F}" srcOrd="0" destOrd="0" presId="urn:microsoft.com/office/officeart/2005/8/layout/cycle1"/>
    <dgm:cxn modelId="{F669DD86-8CE5-4F73-A0CA-BB25A8BF2049}" type="presOf" srcId="{F79D6945-71C1-495B-A78E-2C8D6A400FC6}" destId="{D33D4385-2FF2-42BF-B986-BB00AAF1925C}" srcOrd="0" destOrd="0" presId="urn:microsoft.com/office/officeart/2005/8/layout/cycle1"/>
    <dgm:cxn modelId="{2C4E86A9-A939-4174-9660-3A5D27E94FE8}" srcId="{C07EE902-63F8-44E4-8CCB-73750A28672E}" destId="{41E14519-D028-43AB-9900-3C5BBC0DA0E5}" srcOrd="1" destOrd="0" parTransId="{B83467C8-B704-41CD-8297-C3B1E942FE5E}" sibTransId="{00BF4756-F57E-47C3-8673-3F2AFAF81870}"/>
    <dgm:cxn modelId="{7A8751B5-6207-4C86-BF16-3D103A33C76C}" type="presOf" srcId="{F3D408C3-2C43-4E1B-BAAC-31BC4D0D8F43}" destId="{F1BA6D8F-96C9-4469-A3B3-4736988F2AAD}" srcOrd="0" destOrd="0" presId="urn:microsoft.com/office/officeart/2005/8/layout/cycle1"/>
    <dgm:cxn modelId="{2B6842B6-926E-4E87-AE53-2F49804A2AF2}" type="presOf" srcId="{8D04ED5E-A19B-4A42-B092-9523DFAAE2C3}" destId="{E30F6D7B-6095-40A0-9A8F-C9032CEAB1CC}" srcOrd="0" destOrd="0" presId="urn:microsoft.com/office/officeart/2005/8/layout/cycle1"/>
    <dgm:cxn modelId="{E0D23FD3-3412-43B5-95A8-8FC3F6711805}" type="presOf" srcId="{00BF4756-F57E-47C3-8673-3F2AFAF81870}" destId="{8A49DD6A-AE97-49B2-8525-045D298ED8E1}" srcOrd="0" destOrd="0" presId="urn:microsoft.com/office/officeart/2005/8/layout/cycle1"/>
    <dgm:cxn modelId="{E70476DA-FBD4-4B2E-9FFA-C793D2F75707}" type="presOf" srcId="{89F63D10-A4C3-4D45-BC4A-F7A94A265217}" destId="{B06B851F-9DBA-4FC9-ADB6-3113FE1C7395}" srcOrd="0" destOrd="0" presId="urn:microsoft.com/office/officeart/2005/8/layout/cycle1"/>
    <dgm:cxn modelId="{ED3FB0E1-942F-411D-83FF-A1F61551E580}" type="presOf" srcId="{5F9BFF45-A50B-46FC-BC3A-4615C7296DD0}" destId="{69E99B2D-82A0-423C-B495-F1089239BAA8}" srcOrd="0" destOrd="0" presId="urn:microsoft.com/office/officeart/2005/8/layout/cycle1"/>
    <dgm:cxn modelId="{697337E2-0AE6-469F-8007-B6FBEA1200CC}" type="presOf" srcId="{FF9E56B0-EF4F-4E8C-B33F-4C169A312073}" destId="{0F23A422-99F3-48E5-A976-DAD2C1D6FD57}" srcOrd="0" destOrd="0" presId="urn:microsoft.com/office/officeart/2005/8/layout/cycle1"/>
    <dgm:cxn modelId="{172EF5EA-5339-453C-94C2-727E3F7B0FF8}" srcId="{C07EE902-63F8-44E4-8CCB-73750A28672E}" destId="{F3D408C3-2C43-4E1B-BAAC-31BC4D0D8F43}" srcOrd="2" destOrd="0" parTransId="{5350DB63-0600-438A-9F17-F71FD7360518}" sibTransId="{FF9E56B0-EF4F-4E8C-B33F-4C169A312073}"/>
    <dgm:cxn modelId="{29F772F2-F41E-4EA8-BF81-E65EBCC2B92F}" type="presOf" srcId="{C7E03A7A-F353-4C5C-8489-66636341B988}" destId="{763AB739-5B99-49E1-B0F4-4D98367F81C5}" srcOrd="0" destOrd="0" presId="urn:microsoft.com/office/officeart/2005/8/layout/cycle1"/>
    <dgm:cxn modelId="{0F48E2FD-D7C7-44A7-A251-3544EBDC6E2A}" type="presOf" srcId="{C07EE902-63F8-44E4-8CCB-73750A28672E}" destId="{FB909580-1A76-424A-80AA-0E2BFC52B62B}" srcOrd="0" destOrd="0" presId="urn:microsoft.com/office/officeart/2005/8/layout/cycle1"/>
    <dgm:cxn modelId="{BFA62364-CC9A-4F83-A004-653F2CCD46CE}" type="presParOf" srcId="{FB909580-1A76-424A-80AA-0E2BFC52B62B}" destId="{AA612AC1-000B-462D-8286-C34676B56C79}" srcOrd="0" destOrd="0" presId="urn:microsoft.com/office/officeart/2005/8/layout/cycle1"/>
    <dgm:cxn modelId="{1C26C862-72AB-4224-B805-2913C64D28D0}" type="presParOf" srcId="{FB909580-1A76-424A-80AA-0E2BFC52B62B}" destId="{B06B851F-9DBA-4FC9-ADB6-3113FE1C7395}" srcOrd="1" destOrd="0" presId="urn:microsoft.com/office/officeart/2005/8/layout/cycle1"/>
    <dgm:cxn modelId="{AA7D8A26-1BE0-4780-B601-C59F25BA2558}" type="presParOf" srcId="{FB909580-1A76-424A-80AA-0E2BFC52B62B}" destId="{763AB739-5B99-49E1-B0F4-4D98367F81C5}" srcOrd="2" destOrd="0" presId="urn:microsoft.com/office/officeart/2005/8/layout/cycle1"/>
    <dgm:cxn modelId="{18D442AC-7BC2-4E21-9FBD-C797770F3D58}" type="presParOf" srcId="{FB909580-1A76-424A-80AA-0E2BFC52B62B}" destId="{E3C98F52-9379-49ED-9ADC-DDE1CCCE6DB6}" srcOrd="3" destOrd="0" presId="urn:microsoft.com/office/officeart/2005/8/layout/cycle1"/>
    <dgm:cxn modelId="{28B81BCC-469D-4F43-B037-8E65A640DBA8}" type="presParOf" srcId="{FB909580-1A76-424A-80AA-0E2BFC52B62B}" destId="{1C809484-E336-4F60-AD1B-EC3678501F9B}" srcOrd="4" destOrd="0" presId="urn:microsoft.com/office/officeart/2005/8/layout/cycle1"/>
    <dgm:cxn modelId="{50B075D7-F2DC-49BD-9914-56261EFBFB17}" type="presParOf" srcId="{FB909580-1A76-424A-80AA-0E2BFC52B62B}" destId="{8A49DD6A-AE97-49B2-8525-045D298ED8E1}" srcOrd="5" destOrd="0" presId="urn:microsoft.com/office/officeart/2005/8/layout/cycle1"/>
    <dgm:cxn modelId="{5E62088F-5F47-4E51-A9B4-7985C661447F}" type="presParOf" srcId="{FB909580-1A76-424A-80AA-0E2BFC52B62B}" destId="{E50064BD-57F5-4991-855E-ED14874FB5B5}" srcOrd="6" destOrd="0" presId="urn:microsoft.com/office/officeart/2005/8/layout/cycle1"/>
    <dgm:cxn modelId="{45840465-089D-4C98-85A4-A82CF9DFC853}" type="presParOf" srcId="{FB909580-1A76-424A-80AA-0E2BFC52B62B}" destId="{F1BA6D8F-96C9-4469-A3B3-4736988F2AAD}" srcOrd="7" destOrd="0" presId="urn:microsoft.com/office/officeart/2005/8/layout/cycle1"/>
    <dgm:cxn modelId="{E0D80393-9A2A-4742-A860-162044007FED}" type="presParOf" srcId="{FB909580-1A76-424A-80AA-0E2BFC52B62B}" destId="{0F23A422-99F3-48E5-A976-DAD2C1D6FD57}" srcOrd="8" destOrd="0" presId="urn:microsoft.com/office/officeart/2005/8/layout/cycle1"/>
    <dgm:cxn modelId="{3C906D7D-4D91-4CB7-BB68-0101FC5D6530}" type="presParOf" srcId="{FB909580-1A76-424A-80AA-0E2BFC52B62B}" destId="{39465F79-9003-4C6A-9301-2333B7F4B940}" srcOrd="9" destOrd="0" presId="urn:microsoft.com/office/officeart/2005/8/layout/cycle1"/>
    <dgm:cxn modelId="{37C083E0-7599-41D9-B7C1-FE95FC079C21}" type="presParOf" srcId="{FB909580-1A76-424A-80AA-0E2BFC52B62B}" destId="{ABBB21BF-C79E-4AC5-8CCC-5733210A85C6}" srcOrd="10" destOrd="0" presId="urn:microsoft.com/office/officeart/2005/8/layout/cycle1"/>
    <dgm:cxn modelId="{B6F114B4-B641-47F0-B315-29CD2426C7C2}" type="presParOf" srcId="{FB909580-1A76-424A-80AA-0E2BFC52B62B}" destId="{4CC5D697-BCB3-4DD5-ADFB-8403F375EBF9}" srcOrd="11" destOrd="0" presId="urn:microsoft.com/office/officeart/2005/8/layout/cycle1"/>
    <dgm:cxn modelId="{94C795F7-70B6-4544-AC91-A2F9BEBD754C}" type="presParOf" srcId="{FB909580-1A76-424A-80AA-0E2BFC52B62B}" destId="{894B5559-A6DB-4762-97AA-97AE9EE01965}" srcOrd="12" destOrd="0" presId="urn:microsoft.com/office/officeart/2005/8/layout/cycle1"/>
    <dgm:cxn modelId="{89F0AEEE-B5E9-438E-AF8C-9934E9AE254B}" type="presParOf" srcId="{FB909580-1A76-424A-80AA-0E2BFC52B62B}" destId="{A8C8D765-0DF5-44A8-9093-6311E19E6C8F}" srcOrd="13" destOrd="0" presId="urn:microsoft.com/office/officeart/2005/8/layout/cycle1"/>
    <dgm:cxn modelId="{FCF3DF1B-F9AE-4A96-8C38-BAAE9D56249B}" type="presParOf" srcId="{FB909580-1A76-424A-80AA-0E2BFC52B62B}" destId="{D33D4385-2FF2-42BF-B986-BB00AAF1925C}" srcOrd="14" destOrd="0" presId="urn:microsoft.com/office/officeart/2005/8/layout/cycle1"/>
    <dgm:cxn modelId="{317046CD-3B77-416F-AA3C-5BE450DD8DD2}" type="presParOf" srcId="{FB909580-1A76-424A-80AA-0E2BFC52B62B}" destId="{EDB09084-C726-4E55-BF64-175939AC65E5}" srcOrd="15" destOrd="0" presId="urn:microsoft.com/office/officeart/2005/8/layout/cycle1"/>
    <dgm:cxn modelId="{409C406B-9B0D-4227-B013-AA6DFF58772D}" type="presParOf" srcId="{FB909580-1A76-424A-80AA-0E2BFC52B62B}" destId="{E30F6D7B-6095-40A0-9A8F-C9032CEAB1CC}" srcOrd="16" destOrd="0" presId="urn:microsoft.com/office/officeart/2005/8/layout/cycle1"/>
    <dgm:cxn modelId="{41F0CBE5-A437-466A-813B-3F1907B4BE53}" type="presParOf" srcId="{FB909580-1A76-424A-80AA-0E2BFC52B62B}" destId="{69E99B2D-82A0-423C-B495-F1089239BAA8}" srcOrd="17" destOrd="0" presId="urn:microsoft.com/office/officeart/2005/8/layout/cycle1"/>
    <dgm:cxn modelId="{6CDA596D-4ED9-4303-8232-14EBAB000889}" type="presParOf" srcId="{FB909580-1A76-424A-80AA-0E2BFC52B62B}" destId="{811F844F-490B-4CE6-83FE-09220D686236}" srcOrd="18" destOrd="0" presId="urn:microsoft.com/office/officeart/2005/8/layout/cycle1"/>
    <dgm:cxn modelId="{23DAEBB1-424D-4BEF-BF2E-D1B55B5F2976}" type="presParOf" srcId="{FB909580-1A76-424A-80AA-0E2BFC52B62B}" destId="{D99906AC-4723-4AE2-8CA9-8804B5906271}" srcOrd="19" destOrd="0" presId="urn:microsoft.com/office/officeart/2005/8/layout/cycle1"/>
    <dgm:cxn modelId="{1270B753-FED9-449E-A8D3-EADEC2C09625}" type="presParOf" srcId="{FB909580-1A76-424A-80AA-0E2BFC52B62B}" destId="{16C6F12C-F439-42B0-B721-7EB7FD80DBD0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B25950-B104-4C6B-BB9D-27183DF43FF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FF15EEA-65ED-4BC4-A3B5-72086F7D9F97}">
      <dgm:prSet phldrT="[Metin]"/>
      <dgm:spPr/>
      <dgm:t>
        <a:bodyPr/>
        <a:lstStyle/>
        <a:p>
          <a:r>
            <a:rPr lang="tr-TR" altLang="tr-TR" dirty="0"/>
            <a:t>Çoktan seçmeli</a:t>
          </a:r>
          <a:endParaRPr lang="tr-TR" dirty="0"/>
        </a:p>
      </dgm:t>
    </dgm:pt>
    <dgm:pt modelId="{7A781790-6322-4395-98F1-E0E6425126BC}" type="parTrans" cxnId="{6842DE19-F21F-4E48-AE5A-4E2FD93A187D}">
      <dgm:prSet/>
      <dgm:spPr/>
      <dgm:t>
        <a:bodyPr/>
        <a:lstStyle/>
        <a:p>
          <a:endParaRPr lang="tr-TR"/>
        </a:p>
      </dgm:t>
    </dgm:pt>
    <dgm:pt modelId="{84BCCBE5-4675-448E-8A98-18AE203A044F}" type="sibTrans" cxnId="{6842DE19-F21F-4E48-AE5A-4E2FD93A187D}">
      <dgm:prSet/>
      <dgm:spPr/>
      <dgm:t>
        <a:bodyPr/>
        <a:lstStyle/>
        <a:p>
          <a:endParaRPr lang="tr-TR"/>
        </a:p>
      </dgm:t>
    </dgm:pt>
    <dgm:pt modelId="{91230C1D-ADC9-4F2D-BB03-77D30F94BD2E}">
      <dgm:prSet phldrT="[Metin]"/>
      <dgm:spPr/>
      <dgm:t>
        <a:bodyPr/>
        <a:lstStyle/>
        <a:p>
          <a:r>
            <a:rPr lang="tr-TR" altLang="tr-TR" dirty="0"/>
            <a:t>Boşluk doldurmalı</a:t>
          </a:r>
          <a:endParaRPr lang="tr-TR" dirty="0"/>
        </a:p>
      </dgm:t>
    </dgm:pt>
    <dgm:pt modelId="{3E6080DC-A25E-44C3-90F9-C73A9BFF2529}" type="parTrans" cxnId="{1B17F495-2937-465A-8718-55777F3B4704}">
      <dgm:prSet/>
      <dgm:spPr/>
      <dgm:t>
        <a:bodyPr/>
        <a:lstStyle/>
        <a:p>
          <a:endParaRPr lang="tr-TR"/>
        </a:p>
      </dgm:t>
    </dgm:pt>
    <dgm:pt modelId="{C73270B5-B51B-43EF-888A-D978BC00105F}" type="sibTrans" cxnId="{1B17F495-2937-465A-8718-55777F3B4704}">
      <dgm:prSet/>
      <dgm:spPr/>
      <dgm:t>
        <a:bodyPr/>
        <a:lstStyle/>
        <a:p>
          <a:endParaRPr lang="tr-TR"/>
        </a:p>
      </dgm:t>
    </dgm:pt>
    <dgm:pt modelId="{C7D66723-6C5E-4C98-87FE-0FD81028D3CA}">
      <dgm:prSet phldrT="[Metin]"/>
      <dgm:spPr/>
      <dgm:t>
        <a:bodyPr/>
        <a:lstStyle/>
        <a:p>
          <a:r>
            <a:rPr lang="tr-TR" altLang="tr-TR" dirty="0"/>
            <a:t>Eşleştirmeli</a:t>
          </a:r>
          <a:endParaRPr lang="tr-TR" dirty="0"/>
        </a:p>
      </dgm:t>
    </dgm:pt>
    <dgm:pt modelId="{D37353CB-4A96-40E4-B0A9-572653D5FFCE}" type="parTrans" cxnId="{E858778B-6D7F-4F10-A2AF-60FCC318965E}">
      <dgm:prSet/>
      <dgm:spPr/>
      <dgm:t>
        <a:bodyPr/>
        <a:lstStyle/>
        <a:p>
          <a:endParaRPr lang="tr-TR"/>
        </a:p>
      </dgm:t>
    </dgm:pt>
    <dgm:pt modelId="{42125BE1-1DD6-4ADB-AE2D-6AAA843A6A2C}" type="sibTrans" cxnId="{E858778B-6D7F-4F10-A2AF-60FCC318965E}">
      <dgm:prSet/>
      <dgm:spPr/>
      <dgm:t>
        <a:bodyPr/>
        <a:lstStyle/>
        <a:p>
          <a:endParaRPr lang="tr-TR"/>
        </a:p>
      </dgm:t>
    </dgm:pt>
    <dgm:pt modelId="{C25050DB-09EB-4E68-A091-672F61D8834E}">
      <dgm:prSet phldrT="[Metin]"/>
      <dgm:spPr/>
      <dgm:t>
        <a:bodyPr/>
        <a:lstStyle/>
        <a:p>
          <a:r>
            <a:rPr lang="tr-TR" altLang="tr-TR" dirty="0"/>
            <a:t>Sesli</a:t>
          </a:r>
          <a:endParaRPr lang="tr-TR" dirty="0"/>
        </a:p>
      </dgm:t>
    </dgm:pt>
    <dgm:pt modelId="{E461301C-1BE8-4BC5-AEB2-AF0A2036E200}" type="parTrans" cxnId="{D9DE459B-8471-41EC-9F8F-54D74939EBDC}">
      <dgm:prSet/>
      <dgm:spPr/>
      <dgm:t>
        <a:bodyPr/>
        <a:lstStyle/>
        <a:p>
          <a:endParaRPr lang="tr-TR"/>
        </a:p>
      </dgm:t>
    </dgm:pt>
    <dgm:pt modelId="{B356A167-3F3D-498C-B88E-25ED8F2D8AAE}" type="sibTrans" cxnId="{D9DE459B-8471-41EC-9F8F-54D74939EBDC}">
      <dgm:prSet/>
      <dgm:spPr/>
      <dgm:t>
        <a:bodyPr/>
        <a:lstStyle/>
        <a:p>
          <a:endParaRPr lang="tr-TR"/>
        </a:p>
      </dgm:t>
    </dgm:pt>
    <dgm:pt modelId="{256C8151-8BD7-4D7C-80E8-6813BC3CFC19}">
      <dgm:prSet phldrT="[Metin]"/>
      <dgm:spPr/>
      <dgm:t>
        <a:bodyPr/>
        <a:lstStyle/>
        <a:p>
          <a:r>
            <a:rPr lang="tr-TR" altLang="tr-TR" dirty="0"/>
            <a:t>Resimli</a:t>
          </a:r>
          <a:endParaRPr lang="tr-TR" dirty="0"/>
        </a:p>
      </dgm:t>
    </dgm:pt>
    <dgm:pt modelId="{D4866C23-5353-4705-BDE6-FDAE851E8D8F}" type="parTrans" cxnId="{DA0A30F7-9DF3-4289-9AD0-05ED6A5EA6AA}">
      <dgm:prSet/>
      <dgm:spPr/>
      <dgm:t>
        <a:bodyPr/>
        <a:lstStyle/>
        <a:p>
          <a:endParaRPr lang="tr-TR"/>
        </a:p>
      </dgm:t>
    </dgm:pt>
    <dgm:pt modelId="{9C359F07-1D00-4C2D-A344-6122955CE256}" type="sibTrans" cxnId="{DA0A30F7-9DF3-4289-9AD0-05ED6A5EA6AA}">
      <dgm:prSet/>
      <dgm:spPr/>
      <dgm:t>
        <a:bodyPr/>
        <a:lstStyle/>
        <a:p>
          <a:endParaRPr lang="tr-TR"/>
        </a:p>
      </dgm:t>
    </dgm:pt>
    <dgm:pt modelId="{81E7930F-3D11-4F5E-A455-55066418F724}">
      <dgm:prSet phldrT="[Metin]"/>
      <dgm:spPr/>
      <dgm:t>
        <a:bodyPr/>
        <a:lstStyle/>
        <a:p>
          <a:r>
            <a:rPr lang="tr-TR" altLang="tr-TR" dirty="0"/>
            <a:t>Animasyonlu </a:t>
          </a:r>
          <a:endParaRPr lang="tr-TR" dirty="0"/>
        </a:p>
      </dgm:t>
    </dgm:pt>
    <dgm:pt modelId="{052B4340-1458-44AE-BB54-CE21DDCA73E0}" type="parTrans" cxnId="{06ABFA1F-AB39-4EC6-A4C6-27EACAB10EC4}">
      <dgm:prSet/>
      <dgm:spPr/>
      <dgm:t>
        <a:bodyPr/>
        <a:lstStyle/>
        <a:p>
          <a:endParaRPr lang="tr-TR"/>
        </a:p>
      </dgm:t>
    </dgm:pt>
    <dgm:pt modelId="{4DBAD7DB-F857-43F7-A6D8-96AFB512FFD1}" type="sibTrans" cxnId="{06ABFA1F-AB39-4EC6-A4C6-27EACAB10EC4}">
      <dgm:prSet/>
      <dgm:spPr/>
      <dgm:t>
        <a:bodyPr/>
        <a:lstStyle/>
        <a:p>
          <a:endParaRPr lang="tr-TR"/>
        </a:p>
      </dgm:t>
    </dgm:pt>
    <dgm:pt modelId="{2D29904A-63D7-493F-867D-7D9237B07798}" type="pres">
      <dgm:prSet presAssocID="{02B25950-B104-4C6B-BB9D-27183DF43FF5}" presName="Name0" presStyleCnt="0">
        <dgm:presLayoutVars>
          <dgm:chMax val="7"/>
          <dgm:chPref val="7"/>
          <dgm:dir/>
        </dgm:presLayoutVars>
      </dgm:prSet>
      <dgm:spPr/>
    </dgm:pt>
    <dgm:pt modelId="{2E31EF03-D263-4824-9B3B-EF76E672E4E0}" type="pres">
      <dgm:prSet presAssocID="{02B25950-B104-4C6B-BB9D-27183DF43FF5}" presName="Name1" presStyleCnt="0"/>
      <dgm:spPr/>
    </dgm:pt>
    <dgm:pt modelId="{A312D503-FC4A-4B5D-A025-0D0DF14DF3D9}" type="pres">
      <dgm:prSet presAssocID="{02B25950-B104-4C6B-BB9D-27183DF43FF5}" presName="cycle" presStyleCnt="0"/>
      <dgm:spPr/>
    </dgm:pt>
    <dgm:pt modelId="{FF134F61-DC63-4F99-8B3D-A2A7FC407578}" type="pres">
      <dgm:prSet presAssocID="{02B25950-B104-4C6B-BB9D-27183DF43FF5}" presName="srcNode" presStyleLbl="node1" presStyleIdx="0" presStyleCnt="6"/>
      <dgm:spPr/>
    </dgm:pt>
    <dgm:pt modelId="{55F7744F-93DA-40F0-92AE-04BEAD819BC6}" type="pres">
      <dgm:prSet presAssocID="{02B25950-B104-4C6B-BB9D-27183DF43FF5}" presName="conn" presStyleLbl="parChTrans1D2" presStyleIdx="0" presStyleCnt="1"/>
      <dgm:spPr/>
    </dgm:pt>
    <dgm:pt modelId="{946C0AB9-9378-474C-9361-AC90CC2CF3BE}" type="pres">
      <dgm:prSet presAssocID="{02B25950-B104-4C6B-BB9D-27183DF43FF5}" presName="extraNode" presStyleLbl="node1" presStyleIdx="0" presStyleCnt="6"/>
      <dgm:spPr/>
    </dgm:pt>
    <dgm:pt modelId="{493B5663-9798-4750-89FD-B4F6F5F66F36}" type="pres">
      <dgm:prSet presAssocID="{02B25950-B104-4C6B-BB9D-27183DF43FF5}" presName="dstNode" presStyleLbl="node1" presStyleIdx="0" presStyleCnt="6"/>
      <dgm:spPr/>
    </dgm:pt>
    <dgm:pt modelId="{5E71F2F8-35EF-4CD1-A6E1-3A4A206F39EE}" type="pres">
      <dgm:prSet presAssocID="{4FF15EEA-65ED-4BC4-A3B5-72086F7D9F97}" presName="text_1" presStyleLbl="node1" presStyleIdx="0" presStyleCnt="6">
        <dgm:presLayoutVars>
          <dgm:bulletEnabled val="1"/>
        </dgm:presLayoutVars>
      </dgm:prSet>
      <dgm:spPr/>
    </dgm:pt>
    <dgm:pt modelId="{E9A3260D-3396-4D63-8B43-1C491A577AC8}" type="pres">
      <dgm:prSet presAssocID="{4FF15EEA-65ED-4BC4-A3B5-72086F7D9F97}" presName="accent_1" presStyleCnt="0"/>
      <dgm:spPr/>
    </dgm:pt>
    <dgm:pt modelId="{D8F34EBF-C59C-4A48-9B6D-B0F021D9A624}" type="pres">
      <dgm:prSet presAssocID="{4FF15EEA-65ED-4BC4-A3B5-72086F7D9F97}" presName="accentRepeatNode" presStyleLbl="solidFgAcc1" presStyleIdx="0" presStyleCnt="6"/>
      <dgm:spPr/>
    </dgm:pt>
    <dgm:pt modelId="{A363E633-BD90-47FB-9D24-A55C0CC7E489}" type="pres">
      <dgm:prSet presAssocID="{91230C1D-ADC9-4F2D-BB03-77D30F94BD2E}" presName="text_2" presStyleLbl="node1" presStyleIdx="1" presStyleCnt="6" custLinFactNeighborY="15412">
        <dgm:presLayoutVars>
          <dgm:bulletEnabled val="1"/>
        </dgm:presLayoutVars>
      </dgm:prSet>
      <dgm:spPr/>
    </dgm:pt>
    <dgm:pt modelId="{C2D23C1D-30CD-4C50-9E10-FC211CB6873D}" type="pres">
      <dgm:prSet presAssocID="{91230C1D-ADC9-4F2D-BB03-77D30F94BD2E}" presName="accent_2" presStyleCnt="0"/>
      <dgm:spPr/>
    </dgm:pt>
    <dgm:pt modelId="{3E631FAE-636B-42A1-9E39-EE4B2ACBCB1B}" type="pres">
      <dgm:prSet presAssocID="{91230C1D-ADC9-4F2D-BB03-77D30F94BD2E}" presName="accentRepeatNode" presStyleLbl="solidFgAcc1" presStyleIdx="1" presStyleCnt="6"/>
      <dgm:spPr/>
    </dgm:pt>
    <dgm:pt modelId="{F7AA0F82-526A-4EA4-A9DB-835289190023}" type="pres">
      <dgm:prSet presAssocID="{C7D66723-6C5E-4C98-87FE-0FD81028D3CA}" presName="text_3" presStyleLbl="node1" presStyleIdx="2" presStyleCnt="6">
        <dgm:presLayoutVars>
          <dgm:bulletEnabled val="1"/>
        </dgm:presLayoutVars>
      </dgm:prSet>
      <dgm:spPr/>
    </dgm:pt>
    <dgm:pt modelId="{F1F9B6EF-BA9C-4AF1-A006-F24B9A6E88CE}" type="pres">
      <dgm:prSet presAssocID="{C7D66723-6C5E-4C98-87FE-0FD81028D3CA}" presName="accent_3" presStyleCnt="0"/>
      <dgm:spPr/>
    </dgm:pt>
    <dgm:pt modelId="{282480EC-5900-44A8-895B-741DCD84EC87}" type="pres">
      <dgm:prSet presAssocID="{C7D66723-6C5E-4C98-87FE-0FD81028D3CA}" presName="accentRepeatNode" presStyleLbl="solidFgAcc1" presStyleIdx="2" presStyleCnt="6"/>
      <dgm:spPr/>
    </dgm:pt>
    <dgm:pt modelId="{979B39F0-DD5A-4A19-9BA2-31EE7CB3E99D}" type="pres">
      <dgm:prSet presAssocID="{C25050DB-09EB-4E68-A091-672F61D8834E}" presName="text_4" presStyleLbl="node1" presStyleIdx="3" presStyleCnt="6">
        <dgm:presLayoutVars>
          <dgm:bulletEnabled val="1"/>
        </dgm:presLayoutVars>
      </dgm:prSet>
      <dgm:spPr/>
    </dgm:pt>
    <dgm:pt modelId="{648E2B91-9485-4FFE-BC73-C4EB02ABECE0}" type="pres">
      <dgm:prSet presAssocID="{C25050DB-09EB-4E68-A091-672F61D8834E}" presName="accent_4" presStyleCnt="0"/>
      <dgm:spPr/>
    </dgm:pt>
    <dgm:pt modelId="{38543177-45C3-4798-9B86-A8E0A4F932B7}" type="pres">
      <dgm:prSet presAssocID="{C25050DB-09EB-4E68-A091-672F61D8834E}" presName="accentRepeatNode" presStyleLbl="solidFgAcc1" presStyleIdx="3" presStyleCnt="6"/>
      <dgm:spPr/>
    </dgm:pt>
    <dgm:pt modelId="{A65EEE0B-D80E-4B85-A00C-2AC7CA260757}" type="pres">
      <dgm:prSet presAssocID="{256C8151-8BD7-4D7C-80E8-6813BC3CFC19}" presName="text_5" presStyleLbl="node1" presStyleIdx="4" presStyleCnt="6">
        <dgm:presLayoutVars>
          <dgm:bulletEnabled val="1"/>
        </dgm:presLayoutVars>
      </dgm:prSet>
      <dgm:spPr/>
    </dgm:pt>
    <dgm:pt modelId="{0F7ABC8F-D92D-43F2-843B-1BDED02A15B7}" type="pres">
      <dgm:prSet presAssocID="{256C8151-8BD7-4D7C-80E8-6813BC3CFC19}" presName="accent_5" presStyleCnt="0"/>
      <dgm:spPr/>
    </dgm:pt>
    <dgm:pt modelId="{9068A3ED-DD35-49DC-9A9E-0B200B940998}" type="pres">
      <dgm:prSet presAssocID="{256C8151-8BD7-4D7C-80E8-6813BC3CFC19}" presName="accentRepeatNode" presStyleLbl="solidFgAcc1" presStyleIdx="4" presStyleCnt="6"/>
      <dgm:spPr/>
    </dgm:pt>
    <dgm:pt modelId="{430AEBE7-0C8A-46EB-806F-19A267536026}" type="pres">
      <dgm:prSet presAssocID="{81E7930F-3D11-4F5E-A455-55066418F724}" presName="text_6" presStyleLbl="node1" presStyleIdx="5" presStyleCnt="6">
        <dgm:presLayoutVars>
          <dgm:bulletEnabled val="1"/>
        </dgm:presLayoutVars>
      </dgm:prSet>
      <dgm:spPr/>
    </dgm:pt>
    <dgm:pt modelId="{5F1EE1D1-ED45-4D3F-BFA1-385A1A6FE912}" type="pres">
      <dgm:prSet presAssocID="{81E7930F-3D11-4F5E-A455-55066418F724}" presName="accent_6" presStyleCnt="0"/>
      <dgm:spPr/>
    </dgm:pt>
    <dgm:pt modelId="{68B5A51F-64E7-49F1-A08A-3451DB9DD1E6}" type="pres">
      <dgm:prSet presAssocID="{81E7930F-3D11-4F5E-A455-55066418F724}" presName="accentRepeatNode" presStyleLbl="solidFgAcc1" presStyleIdx="5" presStyleCnt="6"/>
      <dgm:spPr/>
    </dgm:pt>
  </dgm:ptLst>
  <dgm:cxnLst>
    <dgm:cxn modelId="{9707D50E-5024-41CF-977A-073161DE4AE6}" type="presOf" srcId="{84BCCBE5-4675-448E-8A98-18AE203A044F}" destId="{55F7744F-93DA-40F0-92AE-04BEAD819BC6}" srcOrd="0" destOrd="0" presId="urn:microsoft.com/office/officeart/2008/layout/VerticalCurvedList"/>
    <dgm:cxn modelId="{6842DE19-F21F-4E48-AE5A-4E2FD93A187D}" srcId="{02B25950-B104-4C6B-BB9D-27183DF43FF5}" destId="{4FF15EEA-65ED-4BC4-A3B5-72086F7D9F97}" srcOrd="0" destOrd="0" parTransId="{7A781790-6322-4395-98F1-E0E6425126BC}" sibTransId="{84BCCBE5-4675-448E-8A98-18AE203A044F}"/>
    <dgm:cxn modelId="{06ABFA1F-AB39-4EC6-A4C6-27EACAB10EC4}" srcId="{02B25950-B104-4C6B-BB9D-27183DF43FF5}" destId="{81E7930F-3D11-4F5E-A455-55066418F724}" srcOrd="5" destOrd="0" parTransId="{052B4340-1458-44AE-BB54-CE21DDCA73E0}" sibTransId="{4DBAD7DB-F857-43F7-A6D8-96AFB512FFD1}"/>
    <dgm:cxn modelId="{612DEB53-C012-4271-BE49-CD32F9C71E07}" type="presOf" srcId="{91230C1D-ADC9-4F2D-BB03-77D30F94BD2E}" destId="{A363E633-BD90-47FB-9D24-A55C0CC7E489}" srcOrd="0" destOrd="0" presId="urn:microsoft.com/office/officeart/2008/layout/VerticalCurvedList"/>
    <dgm:cxn modelId="{B5189D56-5FE4-415A-AD68-2883B7E24269}" type="presOf" srcId="{C7D66723-6C5E-4C98-87FE-0FD81028D3CA}" destId="{F7AA0F82-526A-4EA4-A9DB-835289190023}" srcOrd="0" destOrd="0" presId="urn:microsoft.com/office/officeart/2008/layout/VerticalCurvedList"/>
    <dgm:cxn modelId="{E858778B-6D7F-4F10-A2AF-60FCC318965E}" srcId="{02B25950-B104-4C6B-BB9D-27183DF43FF5}" destId="{C7D66723-6C5E-4C98-87FE-0FD81028D3CA}" srcOrd="2" destOrd="0" parTransId="{D37353CB-4A96-40E4-B0A9-572653D5FFCE}" sibTransId="{42125BE1-1DD6-4ADB-AE2D-6AAA843A6A2C}"/>
    <dgm:cxn modelId="{1B17F495-2937-465A-8718-55777F3B4704}" srcId="{02B25950-B104-4C6B-BB9D-27183DF43FF5}" destId="{91230C1D-ADC9-4F2D-BB03-77D30F94BD2E}" srcOrd="1" destOrd="0" parTransId="{3E6080DC-A25E-44C3-90F9-C73A9BFF2529}" sibTransId="{C73270B5-B51B-43EF-888A-D978BC00105F}"/>
    <dgm:cxn modelId="{D9DE459B-8471-41EC-9F8F-54D74939EBDC}" srcId="{02B25950-B104-4C6B-BB9D-27183DF43FF5}" destId="{C25050DB-09EB-4E68-A091-672F61D8834E}" srcOrd="3" destOrd="0" parTransId="{E461301C-1BE8-4BC5-AEB2-AF0A2036E200}" sibTransId="{B356A167-3F3D-498C-B88E-25ED8F2D8AAE}"/>
    <dgm:cxn modelId="{1EC313AF-650C-493A-A8B7-A5E2ABC7F43B}" type="presOf" srcId="{02B25950-B104-4C6B-BB9D-27183DF43FF5}" destId="{2D29904A-63D7-493F-867D-7D9237B07798}" srcOrd="0" destOrd="0" presId="urn:microsoft.com/office/officeart/2008/layout/VerticalCurvedList"/>
    <dgm:cxn modelId="{F3A069D7-4C4F-4CFB-95F7-871637B7A880}" type="presOf" srcId="{256C8151-8BD7-4D7C-80E8-6813BC3CFC19}" destId="{A65EEE0B-D80E-4B85-A00C-2AC7CA260757}" srcOrd="0" destOrd="0" presId="urn:microsoft.com/office/officeart/2008/layout/VerticalCurvedList"/>
    <dgm:cxn modelId="{3DECB4D8-F186-4008-9AA1-64ACA2F98959}" type="presOf" srcId="{4FF15EEA-65ED-4BC4-A3B5-72086F7D9F97}" destId="{5E71F2F8-35EF-4CD1-A6E1-3A4A206F39EE}" srcOrd="0" destOrd="0" presId="urn:microsoft.com/office/officeart/2008/layout/VerticalCurvedList"/>
    <dgm:cxn modelId="{B45E47DD-7958-40B6-B405-C0B7A6D84D94}" type="presOf" srcId="{81E7930F-3D11-4F5E-A455-55066418F724}" destId="{430AEBE7-0C8A-46EB-806F-19A267536026}" srcOrd="0" destOrd="0" presId="urn:microsoft.com/office/officeart/2008/layout/VerticalCurvedList"/>
    <dgm:cxn modelId="{D023B7F3-A0F6-46AA-8E52-276A332B98FE}" type="presOf" srcId="{C25050DB-09EB-4E68-A091-672F61D8834E}" destId="{979B39F0-DD5A-4A19-9BA2-31EE7CB3E99D}" srcOrd="0" destOrd="0" presId="urn:microsoft.com/office/officeart/2008/layout/VerticalCurvedList"/>
    <dgm:cxn modelId="{DA0A30F7-9DF3-4289-9AD0-05ED6A5EA6AA}" srcId="{02B25950-B104-4C6B-BB9D-27183DF43FF5}" destId="{256C8151-8BD7-4D7C-80E8-6813BC3CFC19}" srcOrd="4" destOrd="0" parTransId="{D4866C23-5353-4705-BDE6-FDAE851E8D8F}" sibTransId="{9C359F07-1D00-4C2D-A344-6122955CE256}"/>
    <dgm:cxn modelId="{97B479B2-F0FD-4401-B825-3DA0BEB54A7E}" type="presParOf" srcId="{2D29904A-63D7-493F-867D-7D9237B07798}" destId="{2E31EF03-D263-4824-9B3B-EF76E672E4E0}" srcOrd="0" destOrd="0" presId="urn:microsoft.com/office/officeart/2008/layout/VerticalCurvedList"/>
    <dgm:cxn modelId="{076CF564-325C-4940-9905-DDF77EF5BF04}" type="presParOf" srcId="{2E31EF03-D263-4824-9B3B-EF76E672E4E0}" destId="{A312D503-FC4A-4B5D-A025-0D0DF14DF3D9}" srcOrd="0" destOrd="0" presId="urn:microsoft.com/office/officeart/2008/layout/VerticalCurvedList"/>
    <dgm:cxn modelId="{85E79A37-1292-4184-9AD8-703979660EC7}" type="presParOf" srcId="{A312D503-FC4A-4B5D-A025-0D0DF14DF3D9}" destId="{FF134F61-DC63-4F99-8B3D-A2A7FC407578}" srcOrd="0" destOrd="0" presId="urn:microsoft.com/office/officeart/2008/layout/VerticalCurvedList"/>
    <dgm:cxn modelId="{56D65E5E-2879-4509-8C25-CBF4C50A58EE}" type="presParOf" srcId="{A312D503-FC4A-4B5D-A025-0D0DF14DF3D9}" destId="{55F7744F-93DA-40F0-92AE-04BEAD819BC6}" srcOrd="1" destOrd="0" presId="urn:microsoft.com/office/officeart/2008/layout/VerticalCurvedList"/>
    <dgm:cxn modelId="{540DC809-BE42-4D0D-A1DD-73EBE30F638C}" type="presParOf" srcId="{A312D503-FC4A-4B5D-A025-0D0DF14DF3D9}" destId="{946C0AB9-9378-474C-9361-AC90CC2CF3BE}" srcOrd="2" destOrd="0" presId="urn:microsoft.com/office/officeart/2008/layout/VerticalCurvedList"/>
    <dgm:cxn modelId="{94CDA9FB-E955-42D8-B3E9-7CAB73871057}" type="presParOf" srcId="{A312D503-FC4A-4B5D-A025-0D0DF14DF3D9}" destId="{493B5663-9798-4750-89FD-B4F6F5F66F36}" srcOrd="3" destOrd="0" presId="urn:microsoft.com/office/officeart/2008/layout/VerticalCurvedList"/>
    <dgm:cxn modelId="{A4BA069F-97A8-4295-B934-DC84EB8CA0FB}" type="presParOf" srcId="{2E31EF03-D263-4824-9B3B-EF76E672E4E0}" destId="{5E71F2F8-35EF-4CD1-A6E1-3A4A206F39EE}" srcOrd="1" destOrd="0" presId="urn:microsoft.com/office/officeart/2008/layout/VerticalCurvedList"/>
    <dgm:cxn modelId="{C827A4D3-526A-4C2C-A0DA-E96199956968}" type="presParOf" srcId="{2E31EF03-D263-4824-9B3B-EF76E672E4E0}" destId="{E9A3260D-3396-4D63-8B43-1C491A577AC8}" srcOrd="2" destOrd="0" presId="urn:microsoft.com/office/officeart/2008/layout/VerticalCurvedList"/>
    <dgm:cxn modelId="{0E96589B-1B77-4D32-B92E-00FE49F22A3C}" type="presParOf" srcId="{E9A3260D-3396-4D63-8B43-1C491A577AC8}" destId="{D8F34EBF-C59C-4A48-9B6D-B0F021D9A624}" srcOrd="0" destOrd="0" presId="urn:microsoft.com/office/officeart/2008/layout/VerticalCurvedList"/>
    <dgm:cxn modelId="{6EC0BE29-E41B-4160-8AAA-16E0B741D229}" type="presParOf" srcId="{2E31EF03-D263-4824-9B3B-EF76E672E4E0}" destId="{A363E633-BD90-47FB-9D24-A55C0CC7E489}" srcOrd="3" destOrd="0" presId="urn:microsoft.com/office/officeart/2008/layout/VerticalCurvedList"/>
    <dgm:cxn modelId="{ABCCB653-08B7-41B3-B524-B57DCD293424}" type="presParOf" srcId="{2E31EF03-D263-4824-9B3B-EF76E672E4E0}" destId="{C2D23C1D-30CD-4C50-9E10-FC211CB6873D}" srcOrd="4" destOrd="0" presId="urn:microsoft.com/office/officeart/2008/layout/VerticalCurvedList"/>
    <dgm:cxn modelId="{460F0F69-503E-43D1-86A9-0AF10B8BFD12}" type="presParOf" srcId="{C2D23C1D-30CD-4C50-9E10-FC211CB6873D}" destId="{3E631FAE-636B-42A1-9E39-EE4B2ACBCB1B}" srcOrd="0" destOrd="0" presId="urn:microsoft.com/office/officeart/2008/layout/VerticalCurvedList"/>
    <dgm:cxn modelId="{D6EBCD7E-2F1A-461A-B755-100CCA5212EE}" type="presParOf" srcId="{2E31EF03-D263-4824-9B3B-EF76E672E4E0}" destId="{F7AA0F82-526A-4EA4-A9DB-835289190023}" srcOrd="5" destOrd="0" presId="urn:microsoft.com/office/officeart/2008/layout/VerticalCurvedList"/>
    <dgm:cxn modelId="{6E76BE53-2813-4A36-BB8C-C390116B361D}" type="presParOf" srcId="{2E31EF03-D263-4824-9B3B-EF76E672E4E0}" destId="{F1F9B6EF-BA9C-4AF1-A006-F24B9A6E88CE}" srcOrd="6" destOrd="0" presId="urn:microsoft.com/office/officeart/2008/layout/VerticalCurvedList"/>
    <dgm:cxn modelId="{6422F4F6-45C6-45E9-AD7E-E31D0B12D35C}" type="presParOf" srcId="{F1F9B6EF-BA9C-4AF1-A006-F24B9A6E88CE}" destId="{282480EC-5900-44A8-895B-741DCD84EC87}" srcOrd="0" destOrd="0" presId="urn:microsoft.com/office/officeart/2008/layout/VerticalCurvedList"/>
    <dgm:cxn modelId="{9FC237F5-2DBB-4863-8ECC-AD14E67C39E2}" type="presParOf" srcId="{2E31EF03-D263-4824-9B3B-EF76E672E4E0}" destId="{979B39F0-DD5A-4A19-9BA2-31EE7CB3E99D}" srcOrd="7" destOrd="0" presId="urn:microsoft.com/office/officeart/2008/layout/VerticalCurvedList"/>
    <dgm:cxn modelId="{8432F39C-C343-4AC0-BC66-79BFFCE094A5}" type="presParOf" srcId="{2E31EF03-D263-4824-9B3B-EF76E672E4E0}" destId="{648E2B91-9485-4FFE-BC73-C4EB02ABECE0}" srcOrd="8" destOrd="0" presId="urn:microsoft.com/office/officeart/2008/layout/VerticalCurvedList"/>
    <dgm:cxn modelId="{66E011D4-CEC5-4017-A551-BCA11CF60B03}" type="presParOf" srcId="{648E2B91-9485-4FFE-BC73-C4EB02ABECE0}" destId="{38543177-45C3-4798-9B86-A8E0A4F932B7}" srcOrd="0" destOrd="0" presId="urn:microsoft.com/office/officeart/2008/layout/VerticalCurvedList"/>
    <dgm:cxn modelId="{5D7CB8BD-E2D7-4581-8B39-F23685B785B7}" type="presParOf" srcId="{2E31EF03-D263-4824-9B3B-EF76E672E4E0}" destId="{A65EEE0B-D80E-4B85-A00C-2AC7CA260757}" srcOrd="9" destOrd="0" presId="urn:microsoft.com/office/officeart/2008/layout/VerticalCurvedList"/>
    <dgm:cxn modelId="{87A7E433-F500-49DC-AE53-9D239AB939E0}" type="presParOf" srcId="{2E31EF03-D263-4824-9B3B-EF76E672E4E0}" destId="{0F7ABC8F-D92D-43F2-843B-1BDED02A15B7}" srcOrd="10" destOrd="0" presId="urn:microsoft.com/office/officeart/2008/layout/VerticalCurvedList"/>
    <dgm:cxn modelId="{F9F1C338-88C4-4FE4-8609-0173C6BFBFFC}" type="presParOf" srcId="{0F7ABC8F-D92D-43F2-843B-1BDED02A15B7}" destId="{9068A3ED-DD35-49DC-9A9E-0B200B940998}" srcOrd="0" destOrd="0" presId="urn:microsoft.com/office/officeart/2008/layout/VerticalCurvedList"/>
    <dgm:cxn modelId="{063E8DC0-B5CB-4213-8E10-2F1CF9307F74}" type="presParOf" srcId="{2E31EF03-D263-4824-9B3B-EF76E672E4E0}" destId="{430AEBE7-0C8A-46EB-806F-19A267536026}" srcOrd="11" destOrd="0" presId="urn:microsoft.com/office/officeart/2008/layout/VerticalCurvedList"/>
    <dgm:cxn modelId="{D3CB928E-B88E-4A52-9AC9-6F14B1681DB4}" type="presParOf" srcId="{2E31EF03-D263-4824-9B3B-EF76E672E4E0}" destId="{5F1EE1D1-ED45-4D3F-BFA1-385A1A6FE912}" srcOrd="12" destOrd="0" presId="urn:microsoft.com/office/officeart/2008/layout/VerticalCurvedList"/>
    <dgm:cxn modelId="{186B0FD7-2318-4C36-B0AA-DB0137FB98D8}" type="presParOf" srcId="{5F1EE1D1-ED45-4D3F-BFA1-385A1A6FE912}" destId="{68B5A51F-64E7-49F1-A08A-3451DB9DD1E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B25950-B104-4C6B-BB9D-27183DF43FF5}" type="doc">
      <dgm:prSet loTypeId="urn:microsoft.com/office/officeart/2005/8/layout/process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4FF15EEA-65ED-4BC4-A3B5-72086F7D9F97}">
      <dgm:prSet phldrT="[Metin]"/>
      <dgm:spPr/>
      <dgm:t>
        <a:bodyPr/>
        <a:lstStyle/>
        <a:p>
          <a:r>
            <a:rPr lang="tr-TR" altLang="tr-TR" dirty="0"/>
            <a:t>2020 yılında 179 e-Sınav salonu</a:t>
          </a:r>
          <a:endParaRPr lang="tr-TR" dirty="0"/>
        </a:p>
      </dgm:t>
    </dgm:pt>
    <dgm:pt modelId="{7A781790-6322-4395-98F1-E0E6425126BC}" type="parTrans" cxnId="{6842DE19-F21F-4E48-AE5A-4E2FD93A187D}">
      <dgm:prSet/>
      <dgm:spPr/>
      <dgm:t>
        <a:bodyPr/>
        <a:lstStyle/>
        <a:p>
          <a:endParaRPr lang="tr-TR"/>
        </a:p>
      </dgm:t>
    </dgm:pt>
    <dgm:pt modelId="{84BCCBE5-4675-448E-8A98-18AE203A044F}" type="sibTrans" cxnId="{6842DE19-F21F-4E48-AE5A-4E2FD93A187D}">
      <dgm:prSet/>
      <dgm:spPr/>
      <dgm:t>
        <a:bodyPr/>
        <a:lstStyle/>
        <a:p>
          <a:endParaRPr lang="tr-TR"/>
        </a:p>
      </dgm:t>
    </dgm:pt>
    <dgm:pt modelId="{91230C1D-ADC9-4F2D-BB03-77D30F94BD2E}">
      <dgm:prSet phldrT="[Metin]"/>
      <dgm:spPr/>
      <dgm:t>
        <a:bodyPr/>
        <a:lstStyle/>
        <a:p>
          <a:r>
            <a:rPr lang="tr-TR" altLang="tr-TR" dirty="0"/>
            <a:t>2021 yılı an itibarı ile: 212 salon</a:t>
          </a:r>
          <a:endParaRPr lang="tr-TR" dirty="0"/>
        </a:p>
      </dgm:t>
    </dgm:pt>
    <dgm:pt modelId="{3E6080DC-A25E-44C3-90F9-C73A9BFF2529}" type="parTrans" cxnId="{1B17F495-2937-465A-8718-55777F3B4704}">
      <dgm:prSet/>
      <dgm:spPr/>
      <dgm:t>
        <a:bodyPr/>
        <a:lstStyle/>
        <a:p>
          <a:endParaRPr lang="tr-TR"/>
        </a:p>
      </dgm:t>
    </dgm:pt>
    <dgm:pt modelId="{C73270B5-B51B-43EF-888A-D978BC00105F}" type="sibTrans" cxnId="{1B17F495-2937-465A-8718-55777F3B4704}">
      <dgm:prSet/>
      <dgm:spPr/>
      <dgm:t>
        <a:bodyPr/>
        <a:lstStyle/>
        <a:p>
          <a:endParaRPr lang="tr-TR"/>
        </a:p>
      </dgm:t>
    </dgm:pt>
    <dgm:pt modelId="{C7D66723-6C5E-4C98-87FE-0FD81028D3CA}">
      <dgm:prSet phldrT="[Metin]"/>
      <dgm:spPr/>
      <dgm:t>
        <a:bodyPr/>
        <a:lstStyle/>
        <a:p>
          <a:r>
            <a:rPr lang="tr-TR" altLang="tr-TR" dirty="0"/>
            <a:t>2022 yılı itibarı ile: 350 salon (FAZ-4)</a:t>
          </a:r>
          <a:endParaRPr lang="tr-TR" dirty="0"/>
        </a:p>
      </dgm:t>
    </dgm:pt>
    <dgm:pt modelId="{D37353CB-4A96-40E4-B0A9-572653D5FFCE}" type="parTrans" cxnId="{E858778B-6D7F-4F10-A2AF-60FCC318965E}">
      <dgm:prSet/>
      <dgm:spPr/>
      <dgm:t>
        <a:bodyPr/>
        <a:lstStyle/>
        <a:p>
          <a:endParaRPr lang="tr-TR"/>
        </a:p>
      </dgm:t>
    </dgm:pt>
    <dgm:pt modelId="{42125BE1-1DD6-4ADB-AE2D-6AAA843A6A2C}" type="sibTrans" cxnId="{E858778B-6D7F-4F10-A2AF-60FCC318965E}">
      <dgm:prSet/>
      <dgm:spPr/>
      <dgm:t>
        <a:bodyPr/>
        <a:lstStyle/>
        <a:p>
          <a:endParaRPr lang="tr-TR"/>
        </a:p>
      </dgm:t>
    </dgm:pt>
    <dgm:pt modelId="{C25050DB-09EB-4E68-A091-672F61D8834E}">
      <dgm:prSet phldrT="[Metin]"/>
      <dgm:spPr/>
      <dgm:t>
        <a:bodyPr/>
        <a:lstStyle/>
        <a:p>
          <a:r>
            <a:rPr lang="tr-TR" altLang="tr-TR" dirty="0"/>
            <a:t>2022 yılı sonu itibarı ile: 550 salon (FAZ-5)</a:t>
          </a:r>
          <a:endParaRPr lang="tr-TR" dirty="0"/>
        </a:p>
      </dgm:t>
    </dgm:pt>
    <dgm:pt modelId="{E461301C-1BE8-4BC5-AEB2-AF0A2036E200}" type="parTrans" cxnId="{D9DE459B-8471-41EC-9F8F-54D74939EBDC}">
      <dgm:prSet/>
      <dgm:spPr/>
      <dgm:t>
        <a:bodyPr/>
        <a:lstStyle/>
        <a:p>
          <a:endParaRPr lang="tr-TR"/>
        </a:p>
      </dgm:t>
    </dgm:pt>
    <dgm:pt modelId="{B356A167-3F3D-498C-B88E-25ED8F2D8AAE}" type="sibTrans" cxnId="{D9DE459B-8471-41EC-9F8F-54D74939EBDC}">
      <dgm:prSet/>
      <dgm:spPr/>
      <dgm:t>
        <a:bodyPr/>
        <a:lstStyle/>
        <a:p>
          <a:endParaRPr lang="tr-TR"/>
        </a:p>
      </dgm:t>
    </dgm:pt>
    <dgm:pt modelId="{256C8151-8BD7-4D7C-80E8-6813BC3CFC19}">
      <dgm:prSet phldrT="[Metin]"/>
      <dgm:spPr/>
      <dgm:t>
        <a:bodyPr/>
        <a:lstStyle/>
        <a:p>
          <a:r>
            <a:rPr lang="tr-TR" altLang="tr-TR" dirty="0"/>
            <a:t>Sınav merkezi olan tüm merkezlerde e-Sınav salonu kurulması</a:t>
          </a:r>
          <a:endParaRPr lang="tr-TR" dirty="0"/>
        </a:p>
      </dgm:t>
    </dgm:pt>
    <dgm:pt modelId="{D4866C23-5353-4705-BDE6-FDAE851E8D8F}" type="parTrans" cxnId="{DA0A30F7-9DF3-4289-9AD0-05ED6A5EA6AA}">
      <dgm:prSet/>
      <dgm:spPr/>
      <dgm:t>
        <a:bodyPr/>
        <a:lstStyle/>
        <a:p>
          <a:endParaRPr lang="tr-TR"/>
        </a:p>
      </dgm:t>
    </dgm:pt>
    <dgm:pt modelId="{9C359F07-1D00-4C2D-A344-6122955CE256}" type="sibTrans" cxnId="{DA0A30F7-9DF3-4289-9AD0-05ED6A5EA6AA}">
      <dgm:prSet/>
      <dgm:spPr/>
      <dgm:t>
        <a:bodyPr/>
        <a:lstStyle/>
        <a:p>
          <a:endParaRPr lang="tr-TR"/>
        </a:p>
      </dgm:t>
    </dgm:pt>
    <dgm:pt modelId="{FAAA21D1-9307-4F2C-9EA0-AD6F4D9EA627}">
      <dgm:prSet phldrT="[Metin]"/>
      <dgm:spPr/>
      <dgm:t>
        <a:bodyPr/>
        <a:lstStyle/>
        <a:p>
          <a:r>
            <a:rPr lang="tr-TR" dirty="0"/>
            <a:t>2018 yılında 125 e-Sınav salonu</a:t>
          </a:r>
        </a:p>
      </dgm:t>
    </dgm:pt>
    <dgm:pt modelId="{033F8FC8-34C6-43DC-BEDE-5DE5EA5DC017}" type="parTrans" cxnId="{D77976D4-01A8-439C-A9B9-3F25A951DA0D}">
      <dgm:prSet/>
      <dgm:spPr/>
      <dgm:t>
        <a:bodyPr/>
        <a:lstStyle/>
        <a:p>
          <a:endParaRPr lang="tr-TR"/>
        </a:p>
      </dgm:t>
    </dgm:pt>
    <dgm:pt modelId="{B3356241-6583-42C8-AEF9-4E18D8601B14}" type="sibTrans" cxnId="{D77976D4-01A8-439C-A9B9-3F25A951DA0D}">
      <dgm:prSet/>
      <dgm:spPr/>
      <dgm:t>
        <a:bodyPr/>
        <a:lstStyle/>
        <a:p>
          <a:endParaRPr lang="tr-TR"/>
        </a:p>
      </dgm:t>
    </dgm:pt>
    <dgm:pt modelId="{ACB0D4D5-BBE0-4A4A-9C1F-158D336D832D}" type="pres">
      <dgm:prSet presAssocID="{02B25950-B104-4C6B-BB9D-27183DF43FF5}" presName="Name0" presStyleCnt="0">
        <dgm:presLayoutVars>
          <dgm:dir/>
          <dgm:animLvl val="lvl"/>
          <dgm:resizeHandles val="exact"/>
        </dgm:presLayoutVars>
      </dgm:prSet>
      <dgm:spPr/>
    </dgm:pt>
    <dgm:pt modelId="{9A58FC8C-81F3-4BE0-B0B4-13B350538FDA}" type="pres">
      <dgm:prSet presAssocID="{256C8151-8BD7-4D7C-80E8-6813BC3CFC19}" presName="boxAndChildren" presStyleCnt="0"/>
      <dgm:spPr/>
    </dgm:pt>
    <dgm:pt modelId="{E023E680-38EC-41BC-8784-89915DBDB8D9}" type="pres">
      <dgm:prSet presAssocID="{256C8151-8BD7-4D7C-80E8-6813BC3CFC19}" presName="parentTextBox" presStyleLbl="node1" presStyleIdx="0" presStyleCnt="6" custLinFactNeighborX="1034"/>
      <dgm:spPr/>
    </dgm:pt>
    <dgm:pt modelId="{7DDCA266-7E72-41BF-BB8A-17CBB0EC42C8}" type="pres">
      <dgm:prSet presAssocID="{B356A167-3F3D-498C-B88E-25ED8F2D8AAE}" presName="sp" presStyleCnt="0"/>
      <dgm:spPr/>
    </dgm:pt>
    <dgm:pt modelId="{DF5E1FD6-3482-41EA-AD44-57C52D4C75A3}" type="pres">
      <dgm:prSet presAssocID="{C25050DB-09EB-4E68-A091-672F61D8834E}" presName="arrowAndChildren" presStyleCnt="0"/>
      <dgm:spPr/>
    </dgm:pt>
    <dgm:pt modelId="{F2CEC49D-BBEA-44BD-9F6F-58C1D0F5E638}" type="pres">
      <dgm:prSet presAssocID="{C25050DB-09EB-4E68-A091-672F61D8834E}" presName="parentTextArrow" presStyleLbl="node1" presStyleIdx="1" presStyleCnt="6"/>
      <dgm:spPr/>
    </dgm:pt>
    <dgm:pt modelId="{502DF84E-44D3-4AD4-8526-D1DB987550CE}" type="pres">
      <dgm:prSet presAssocID="{42125BE1-1DD6-4ADB-AE2D-6AAA843A6A2C}" presName="sp" presStyleCnt="0"/>
      <dgm:spPr/>
    </dgm:pt>
    <dgm:pt modelId="{18EC5569-4270-4709-B37F-B54E335371C8}" type="pres">
      <dgm:prSet presAssocID="{C7D66723-6C5E-4C98-87FE-0FD81028D3CA}" presName="arrowAndChildren" presStyleCnt="0"/>
      <dgm:spPr/>
    </dgm:pt>
    <dgm:pt modelId="{35FFA392-B6E2-4D9F-A1EE-6F6F59BAB93B}" type="pres">
      <dgm:prSet presAssocID="{C7D66723-6C5E-4C98-87FE-0FD81028D3CA}" presName="parentTextArrow" presStyleLbl="node1" presStyleIdx="2" presStyleCnt="6"/>
      <dgm:spPr/>
    </dgm:pt>
    <dgm:pt modelId="{3DE1708D-73A9-4C00-B0F6-B9E6C4857649}" type="pres">
      <dgm:prSet presAssocID="{C73270B5-B51B-43EF-888A-D978BC00105F}" presName="sp" presStyleCnt="0"/>
      <dgm:spPr/>
    </dgm:pt>
    <dgm:pt modelId="{FD042934-8E8A-4850-A9EE-47EB4A3C23D5}" type="pres">
      <dgm:prSet presAssocID="{91230C1D-ADC9-4F2D-BB03-77D30F94BD2E}" presName="arrowAndChildren" presStyleCnt="0"/>
      <dgm:spPr/>
    </dgm:pt>
    <dgm:pt modelId="{3B3E31B0-0785-451C-9CE4-D5C7F14360A0}" type="pres">
      <dgm:prSet presAssocID="{91230C1D-ADC9-4F2D-BB03-77D30F94BD2E}" presName="parentTextArrow" presStyleLbl="node1" presStyleIdx="3" presStyleCnt="6"/>
      <dgm:spPr/>
    </dgm:pt>
    <dgm:pt modelId="{DA4143EC-1B63-4D66-882E-3A27EAC75769}" type="pres">
      <dgm:prSet presAssocID="{84BCCBE5-4675-448E-8A98-18AE203A044F}" presName="sp" presStyleCnt="0"/>
      <dgm:spPr/>
    </dgm:pt>
    <dgm:pt modelId="{9E064692-02F5-46D0-A768-C3884F18E578}" type="pres">
      <dgm:prSet presAssocID="{4FF15EEA-65ED-4BC4-A3B5-72086F7D9F97}" presName="arrowAndChildren" presStyleCnt="0"/>
      <dgm:spPr/>
    </dgm:pt>
    <dgm:pt modelId="{692C9345-0357-474F-8260-370CAB42DD45}" type="pres">
      <dgm:prSet presAssocID="{4FF15EEA-65ED-4BC4-A3B5-72086F7D9F97}" presName="parentTextArrow" presStyleLbl="node1" presStyleIdx="4" presStyleCnt="6"/>
      <dgm:spPr/>
    </dgm:pt>
    <dgm:pt modelId="{F59ADA11-DE8F-4A6D-94F5-31FB2505E8E2}" type="pres">
      <dgm:prSet presAssocID="{B3356241-6583-42C8-AEF9-4E18D8601B14}" presName="sp" presStyleCnt="0"/>
      <dgm:spPr/>
    </dgm:pt>
    <dgm:pt modelId="{5AD56623-5518-4E82-A27E-694BEBE5CA98}" type="pres">
      <dgm:prSet presAssocID="{FAAA21D1-9307-4F2C-9EA0-AD6F4D9EA627}" presName="arrowAndChildren" presStyleCnt="0"/>
      <dgm:spPr/>
    </dgm:pt>
    <dgm:pt modelId="{13EC268A-762E-4DA1-A92E-EBA1A471B2B3}" type="pres">
      <dgm:prSet presAssocID="{FAAA21D1-9307-4F2C-9EA0-AD6F4D9EA627}" presName="parentTextArrow" presStyleLbl="node1" presStyleIdx="5" presStyleCnt="6"/>
      <dgm:spPr/>
    </dgm:pt>
  </dgm:ptLst>
  <dgm:cxnLst>
    <dgm:cxn modelId="{6842DE19-F21F-4E48-AE5A-4E2FD93A187D}" srcId="{02B25950-B104-4C6B-BB9D-27183DF43FF5}" destId="{4FF15EEA-65ED-4BC4-A3B5-72086F7D9F97}" srcOrd="1" destOrd="0" parTransId="{7A781790-6322-4395-98F1-E0E6425126BC}" sibTransId="{84BCCBE5-4675-448E-8A98-18AE203A044F}"/>
    <dgm:cxn modelId="{2AD4ED6B-F44C-4717-A749-7044E48C85F3}" type="presOf" srcId="{256C8151-8BD7-4D7C-80E8-6813BC3CFC19}" destId="{E023E680-38EC-41BC-8784-89915DBDB8D9}" srcOrd="0" destOrd="0" presId="urn:microsoft.com/office/officeart/2005/8/layout/process4"/>
    <dgm:cxn modelId="{7712A47B-9297-4E31-B937-2535C9529581}" type="presOf" srcId="{02B25950-B104-4C6B-BB9D-27183DF43FF5}" destId="{ACB0D4D5-BBE0-4A4A-9C1F-158D336D832D}" srcOrd="0" destOrd="0" presId="urn:microsoft.com/office/officeart/2005/8/layout/process4"/>
    <dgm:cxn modelId="{E858778B-6D7F-4F10-A2AF-60FCC318965E}" srcId="{02B25950-B104-4C6B-BB9D-27183DF43FF5}" destId="{C7D66723-6C5E-4C98-87FE-0FD81028D3CA}" srcOrd="3" destOrd="0" parTransId="{D37353CB-4A96-40E4-B0A9-572653D5FFCE}" sibTransId="{42125BE1-1DD6-4ADB-AE2D-6AAA843A6A2C}"/>
    <dgm:cxn modelId="{1B17F495-2937-465A-8718-55777F3B4704}" srcId="{02B25950-B104-4C6B-BB9D-27183DF43FF5}" destId="{91230C1D-ADC9-4F2D-BB03-77D30F94BD2E}" srcOrd="2" destOrd="0" parTransId="{3E6080DC-A25E-44C3-90F9-C73A9BFF2529}" sibTransId="{C73270B5-B51B-43EF-888A-D978BC00105F}"/>
    <dgm:cxn modelId="{D9DE459B-8471-41EC-9F8F-54D74939EBDC}" srcId="{02B25950-B104-4C6B-BB9D-27183DF43FF5}" destId="{C25050DB-09EB-4E68-A091-672F61D8834E}" srcOrd="4" destOrd="0" parTransId="{E461301C-1BE8-4BC5-AEB2-AF0A2036E200}" sibTransId="{B356A167-3F3D-498C-B88E-25ED8F2D8AAE}"/>
    <dgm:cxn modelId="{4CD3BE9D-24B5-446D-96A3-D91B7049EC40}" type="presOf" srcId="{91230C1D-ADC9-4F2D-BB03-77D30F94BD2E}" destId="{3B3E31B0-0785-451C-9CE4-D5C7F14360A0}" srcOrd="0" destOrd="0" presId="urn:microsoft.com/office/officeart/2005/8/layout/process4"/>
    <dgm:cxn modelId="{F6806EA9-DE9D-4A6D-A773-774A1D7737F0}" type="presOf" srcId="{FAAA21D1-9307-4F2C-9EA0-AD6F4D9EA627}" destId="{13EC268A-762E-4DA1-A92E-EBA1A471B2B3}" srcOrd="0" destOrd="0" presId="urn:microsoft.com/office/officeart/2005/8/layout/process4"/>
    <dgm:cxn modelId="{3D9679BE-A0A4-4C32-BB38-B11F104F6909}" type="presOf" srcId="{4FF15EEA-65ED-4BC4-A3B5-72086F7D9F97}" destId="{692C9345-0357-474F-8260-370CAB42DD45}" srcOrd="0" destOrd="0" presId="urn:microsoft.com/office/officeart/2005/8/layout/process4"/>
    <dgm:cxn modelId="{D9036EC1-B96E-4668-94C7-18A8D935201D}" type="presOf" srcId="{C25050DB-09EB-4E68-A091-672F61D8834E}" destId="{F2CEC49D-BBEA-44BD-9F6F-58C1D0F5E638}" srcOrd="0" destOrd="0" presId="urn:microsoft.com/office/officeart/2005/8/layout/process4"/>
    <dgm:cxn modelId="{D77976D4-01A8-439C-A9B9-3F25A951DA0D}" srcId="{02B25950-B104-4C6B-BB9D-27183DF43FF5}" destId="{FAAA21D1-9307-4F2C-9EA0-AD6F4D9EA627}" srcOrd="0" destOrd="0" parTransId="{033F8FC8-34C6-43DC-BEDE-5DE5EA5DC017}" sibTransId="{B3356241-6583-42C8-AEF9-4E18D8601B14}"/>
    <dgm:cxn modelId="{DA0A30F7-9DF3-4289-9AD0-05ED6A5EA6AA}" srcId="{02B25950-B104-4C6B-BB9D-27183DF43FF5}" destId="{256C8151-8BD7-4D7C-80E8-6813BC3CFC19}" srcOrd="5" destOrd="0" parTransId="{D4866C23-5353-4705-BDE6-FDAE851E8D8F}" sibTransId="{9C359F07-1D00-4C2D-A344-6122955CE256}"/>
    <dgm:cxn modelId="{0CD45FF7-4A9F-4C14-B8F3-9F35F7556E19}" type="presOf" srcId="{C7D66723-6C5E-4C98-87FE-0FD81028D3CA}" destId="{35FFA392-B6E2-4D9F-A1EE-6F6F59BAB93B}" srcOrd="0" destOrd="0" presId="urn:microsoft.com/office/officeart/2005/8/layout/process4"/>
    <dgm:cxn modelId="{5E9D40B9-8333-44E7-A632-29FD503F23D8}" type="presParOf" srcId="{ACB0D4D5-BBE0-4A4A-9C1F-158D336D832D}" destId="{9A58FC8C-81F3-4BE0-B0B4-13B350538FDA}" srcOrd="0" destOrd="0" presId="urn:microsoft.com/office/officeart/2005/8/layout/process4"/>
    <dgm:cxn modelId="{115795B7-8DE4-428B-902A-DECF3F374065}" type="presParOf" srcId="{9A58FC8C-81F3-4BE0-B0B4-13B350538FDA}" destId="{E023E680-38EC-41BC-8784-89915DBDB8D9}" srcOrd="0" destOrd="0" presId="urn:microsoft.com/office/officeart/2005/8/layout/process4"/>
    <dgm:cxn modelId="{2575378B-224D-44F4-B116-5F8E758A3790}" type="presParOf" srcId="{ACB0D4D5-BBE0-4A4A-9C1F-158D336D832D}" destId="{7DDCA266-7E72-41BF-BB8A-17CBB0EC42C8}" srcOrd="1" destOrd="0" presId="urn:microsoft.com/office/officeart/2005/8/layout/process4"/>
    <dgm:cxn modelId="{1C61CB1B-4E09-44F0-8F01-024BC879011E}" type="presParOf" srcId="{ACB0D4D5-BBE0-4A4A-9C1F-158D336D832D}" destId="{DF5E1FD6-3482-41EA-AD44-57C52D4C75A3}" srcOrd="2" destOrd="0" presId="urn:microsoft.com/office/officeart/2005/8/layout/process4"/>
    <dgm:cxn modelId="{1095EE4C-AC0A-4815-ACA6-D39388E3A46C}" type="presParOf" srcId="{DF5E1FD6-3482-41EA-AD44-57C52D4C75A3}" destId="{F2CEC49D-BBEA-44BD-9F6F-58C1D0F5E638}" srcOrd="0" destOrd="0" presId="urn:microsoft.com/office/officeart/2005/8/layout/process4"/>
    <dgm:cxn modelId="{DAFAA7D5-BFC0-4A80-855D-2ACA557497E7}" type="presParOf" srcId="{ACB0D4D5-BBE0-4A4A-9C1F-158D336D832D}" destId="{502DF84E-44D3-4AD4-8526-D1DB987550CE}" srcOrd="3" destOrd="0" presId="urn:microsoft.com/office/officeart/2005/8/layout/process4"/>
    <dgm:cxn modelId="{D559D703-DEC3-4E3C-B716-38DAE293207C}" type="presParOf" srcId="{ACB0D4D5-BBE0-4A4A-9C1F-158D336D832D}" destId="{18EC5569-4270-4709-B37F-B54E335371C8}" srcOrd="4" destOrd="0" presId="urn:microsoft.com/office/officeart/2005/8/layout/process4"/>
    <dgm:cxn modelId="{041D53C3-BCE0-49C2-9890-F6CEC20F801D}" type="presParOf" srcId="{18EC5569-4270-4709-B37F-B54E335371C8}" destId="{35FFA392-B6E2-4D9F-A1EE-6F6F59BAB93B}" srcOrd="0" destOrd="0" presId="urn:microsoft.com/office/officeart/2005/8/layout/process4"/>
    <dgm:cxn modelId="{2A43275B-8FFD-4405-863E-A7529289C068}" type="presParOf" srcId="{ACB0D4D5-BBE0-4A4A-9C1F-158D336D832D}" destId="{3DE1708D-73A9-4C00-B0F6-B9E6C4857649}" srcOrd="5" destOrd="0" presId="urn:microsoft.com/office/officeart/2005/8/layout/process4"/>
    <dgm:cxn modelId="{930AB6E8-DC5F-4A35-8601-E7C948BB6A06}" type="presParOf" srcId="{ACB0D4D5-BBE0-4A4A-9C1F-158D336D832D}" destId="{FD042934-8E8A-4850-A9EE-47EB4A3C23D5}" srcOrd="6" destOrd="0" presId="urn:microsoft.com/office/officeart/2005/8/layout/process4"/>
    <dgm:cxn modelId="{161D8B87-311F-4328-942E-1907BEC0B38A}" type="presParOf" srcId="{FD042934-8E8A-4850-A9EE-47EB4A3C23D5}" destId="{3B3E31B0-0785-451C-9CE4-D5C7F14360A0}" srcOrd="0" destOrd="0" presId="urn:microsoft.com/office/officeart/2005/8/layout/process4"/>
    <dgm:cxn modelId="{369A87FD-1C4A-422E-ACCB-D41502C8386A}" type="presParOf" srcId="{ACB0D4D5-BBE0-4A4A-9C1F-158D336D832D}" destId="{DA4143EC-1B63-4D66-882E-3A27EAC75769}" srcOrd="7" destOrd="0" presId="urn:microsoft.com/office/officeart/2005/8/layout/process4"/>
    <dgm:cxn modelId="{7FF6120E-C8B1-4B40-A918-4226F9CC542E}" type="presParOf" srcId="{ACB0D4D5-BBE0-4A4A-9C1F-158D336D832D}" destId="{9E064692-02F5-46D0-A768-C3884F18E578}" srcOrd="8" destOrd="0" presId="urn:microsoft.com/office/officeart/2005/8/layout/process4"/>
    <dgm:cxn modelId="{16FD5BA1-5F02-4752-9DD0-B58A0BD75527}" type="presParOf" srcId="{9E064692-02F5-46D0-A768-C3884F18E578}" destId="{692C9345-0357-474F-8260-370CAB42DD45}" srcOrd="0" destOrd="0" presId="urn:microsoft.com/office/officeart/2005/8/layout/process4"/>
    <dgm:cxn modelId="{D2129415-6CBB-4E97-A981-03F1D40E266A}" type="presParOf" srcId="{ACB0D4D5-BBE0-4A4A-9C1F-158D336D832D}" destId="{F59ADA11-DE8F-4A6D-94F5-31FB2505E8E2}" srcOrd="9" destOrd="0" presId="urn:microsoft.com/office/officeart/2005/8/layout/process4"/>
    <dgm:cxn modelId="{8799FA19-EFAC-43C7-A713-063986CDA5FF}" type="presParOf" srcId="{ACB0D4D5-BBE0-4A4A-9C1F-158D336D832D}" destId="{5AD56623-5518-4E82-A27E-694BEBE5CA98}" srcOrd="10" destOrd="0" presId="urn:microsoft.com/office/officeart/2005/8/layout/process4"/>
    <dgm:cxn modelId="{7E09BC88-FCD0-4FC0-8B15-D58588736485}" type="presParOf" srcId="{5AD56623-5518-4E82-A27E-694BEBE5CA98}" destId="{13EC268A-762E-4DA1-A92E-EBA1A471B2B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529534-2291-4764-B95B-D840B2394E9B}" type="doc">
      <dgm:prSet loTypeId="urn:microsoft.com/office/officeart/2005/8/layout/hierarchy1" loCatId="hierarchy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20701C53-8143-4832-8332-10787B926BC3}">
      <dgm:prSet phldrT="[Metin]" custT="1"/>
      <dgm:spPr/>
      <dgm:t>
        <a:bodyPr/>
        <a:lstStyle/>
        <a:p>
          <a:r>
            <a:rPr lang="tr-TR" sz="2400" b="1" dirty="0"/>
            <a:t>E-Sınav Oturum Saatleri</a:t>
          </a:r>
        </a:p>
      </dgm:t>
    </dgm:pt>
    <dgm:pt modelId="{E30DD73E-F3CA-4601-BADC-42A5B0BDBBFA}" type="parTrans" cxnId="{6FB84598-BA29-4B04-BB0C-766171A83C78}">
      <dgm:prSet/>
      <dgm:spPr/>
      <dgm:t>
        <a:bodyPr/>
        <a:lstStyle/>
        <a:p>
          <a:endParaRPr lang="tr-TR"/>
        </a:p>
      </dgm:t>
    </dgm:pt>
    <dgm:pt modelId="{AAFC42E0-76CA-4F65-B2ED-478E6F56298C}" type="sibTrans" cxnId="{6FB84598-BA29-4B04-BB0C-766171A83C78}">
      <dgm:prSet/>
      <dgm:spPr/>
      <dgm:t>
        <a:bodyPr/>
        <a:lstStyle/>
        <a:p>
          <a:endParaRPr lang="tr-TR"/>
        </a:p>
      </dgm:t>
    </dgm:pt>
    <dgm:pt modelId="{AB016282-275A-4355-9FE4-723B56E6A0E9}">
      <dgm:prSet phldrT="[Metin]"/>
      <dgm:spPr/>
      <dgm:t>
        <a:bodyPr/>
        <a:lstStyle/>
        <a:p>
          <a:pPr algn="ctr"/>
          <a:r>
            <a:rPr lang="tr-TR" dirty="0"/>
            <a:t>Hafta İçi Oturumları</a:t>
          </a:r>
        </a:p>
      </dgm:t>
    </dgm:pt>
    <dgm:pt modelId="{16FA8D7E-3AA3-4877-992E-6D208D777DB3}" type="parTrans" cxnId="{2300EE0D-8626-4D4F-9E98-9BADEF06AD30}">
      <dgm:prSet/>
      <dgm:spPr/>
      <dgm:t>
        <a:bodyPr/>
        <a:lstStyle/>
        <a:p>
          <a:endParaRPr lang="tr-TR"/>
        </a:p>
      </dgm:t>
    </dgm:pt>
    <dgm:pt modelId="{137459E9-6570-42DA-ACD6-675F770D635B}" type="sibTrans" cxnId="{2300EE0D-8626-4D4F-9E98-9BADEF06AD30}">
      <dgm:prSet/>
      <dgm:spPr/>
      <dgm:t>
        <a:bodyPr/>
        <a:lstStyle/>
        <a:p>
          <a:endParaRPr lang="tr-TR"/>
        </a:p>
      </dgm:t>
    </dgm:pt>
    <dgm:pt modelId="{190FD57E-FD59-40D4-82BE-D801B00D0021}">
      <dgm:prSet phldrT="[Metin]"/>
      <dgm:spPr/>
      <dgm:t>
        <a:bodyPr/>
        <a:lstStyle/>
        <a:p>
          <a:r>
            <a:rPr lang="tr-TR" dirty="0"/>
            <a:t>Hafta Sonu Oturumları</a:t>
          </a:r>
        </a:p>
      </dgm:t>
    </dgm:pt>
    <dgm:pt modelId="{49A5B46F-C863-4033-A960-972035E07EE4}" type="parTrans" cxnId="{0659F234-318B-403E-AE26-24DAA5790802}">
      <dgm:prSet/>
      <dgm:spPr/>
      <dgm:t>
        <a:bodyPr/>
        <a:lstStyle/>
        <a:p>
          <a:endParaRPr lang="tr-TR"/>
        </a:p>
      </dgm:t>
    </dgm:pt>
    <dgm:pt modelId="{169E60D6-9458-4D1E-8369-2D1FB956F9B2}" type="sibTrans" cxnId="{0659F234-318B-403E-AE26-24DAA5790802}">
      <dgm:prSet/>
      <dgm:spPr/>
      <dgm:t>
        <a:bodyPr/>
        <a:lstStyle/>
        <a:p>
          <a:endParaRPr lang="tr-TR"/>
        </a:p>
      </dgm:t>
    </dgm:pt>
    <dgm:pt modelId="{E568729B-C86B-4A17-AE17-6DB307E6BA1F}">
      <dgm:prSet phldrT="[Metin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dirty="0"/>
            <a:t>18.00</a:t>
          </a:r>
        </a:p>
      </dgm:t>
    </dgm:pt>
    <dgm:pt modelId="{B366CEC9-F420-4708-87EA-47A7C5C79AF9}" type="parTrans" cxnId="{C6787B9F-C4A7-4129-9B64-AB70A7DF1EC5}">
      <dgm:prSet/>
      <dgm:spPr/>
      <dgm:t>
        <a:bodyPr/>
        <a:lstStyle/>
        <a:p>
          <a:endParaRPr lang="tr-TR"/>
        </a:p>
      </dgm:t>
    </dgm:pt>
    <dgm:pt modelId="{D3C6C90E-79EB-456F-AE27-2576C41CD84F}" type="sibTrans" cxnId="{C6787B9F-C4A7-4129-9B64-AB70A7DF1EC5}">
      <dgm:prSet/>
      <dgm:spPr/>
      <dgm:t>
        <a:bodyPr/>
        <a:lstStyle/>
        <a:p>
          <a:endParaRPr lang="tr-TR"/>
        </a:p>
      </dgm:t>
    </dgm:pt>
    <dgm:pt modelId="{B2EE3956-05E2-4A0F-97D4-0A46258769AF}">
      <dgm:prSet phldrT="[Metin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dirty="0"/>
            <a:t>19.15</a:t>
          </a:r>
        </a:p>
      </dgm:t>
    </dgm:pt>
    <dgm:pt modelId="{8FE8AB5D-299B-46FD-A93A-3A60C7DD150C}" type="parTrans" cxnId="{EE4CAC3F-1D33-43A7-A966-32482BEB0D51}">
      <dgm:prSet/>
      <dgm:spPr/>
      <dgm:t>
        <a:bodyPr/>
        <a:lstStyle/>
        <a:p>
          <a:endParaRPr lang="tr-TR"/>
        </a:p>
      </dgm:t>
    </dgm:pt>
    <dgm:pt modelId="{2356ED57-64FD-45E7-95F5-F39CC6AF09DD}" type="sibTrans" cxnId="{EE4CAC3F-1D33-43A7-A966-32482BEB0D51}">
      <dgm:prSet/>
      <dgm:spPr/>
      <dgm:t>
        <a:bodyPr/>
        <a:lstStyle/>
        <a:p>
          <a:endParaRPr lang="tr-TR"/>
        </a:p>
      </dgm:t>
    </dgm:pt>
    <dgm:pt modelId="{EB7E5D53-9916-404F-A4ED-2CB6E1F6098B}">
      <dgm:prSet phldrT="[Metin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tr-TR" dirty="0"/>
            <a:t>20.30</a:t>
          </a:r>
        </a:p>
      </dgm:t>
    </dgm:pt>
    <dgm:pt modelId="{0FFEE40F-785A-4DEE-89CC-458055FF9787}" type="parTrans" cxnId="{6D8C5089-C58B-4AD6-823D-A7658BA67BC0}">
      <dgm:prSet/>
      <dgm:spPr/>
      <dgm:t>
        <a:bodyPr/>
        <a:lstStyle/>
        <a:p>
          <a:endParaRPr lang="tr-TR"/>
        </a:p>
      </dgm:t>
    </dgm:pt>
    <dgm:pt modelId="{D4CB9C7A-F8AC-486B-B5A8-BE94085540FF}" type="sibTrans" cxnId="{6D8C5089-C58B-4AD6-823D-A7658BA67BC0}">
      <dgm:prSet/>
      <dgm:spPr/>
      <dgm:t>
        <a:bodyPr/>
        <a:lstStyle/>
        <a:p>
          <a:endParaRPr lang="tr-TR"/>
        </a:p>
      </dgm:t>
    </dgm:pt>
    <dgm:pt modelId="{F66A92C6-7CE0-482A-B3FA-FA409A729BFA}">
      <dgm:prSet phldrT="[Metin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dirty="0"/>
            <a:t>10.00</a:t>
          </a:r>
        </a:p>
      </dgm:t>
    </dgm:pt>
    <dgm:pt modelId="{7EB9BFA0-69F4-4CF4-936A-7D143392572D}" type="parTrans" cxnId="{318E29B0-3C38-4802-9F33-215533A77AA6}">
      <dgm:prSet/>
      <dgm:spPr/>
      <dgm:t>
        <a:bodyPr/>
        <a:lstStyle/>
        <a:p>
          <a:endParaRPr lang="tr-TR"/>
        </a:p>
      </dgm:t>
    </dgm:pt>
    <dgm:pt modelId="{67E334B1-B025-44A1-954A-25E0CED3485E}" type="sibTrans" cxnId="{318E29B0-3C38-4802-9F33-215533A77AA6}">
      <dgm:prSet/>
      <dgm:spPr/>
      <dgm:t>
        <a:bodyPr/>
        <a:lstStyle/>
        <a:p>
          <a:endParaRPr lang="tr-TR"/>
        </a:p>
      </dgm:t>
    </dgm:pt>
    <dgm:pt modelId="{23200CCC-00ED-4F74-BF23-3B2A40E85BFB}">
      <dgm:prSet phldrT="[Metin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dirty="0"/>
            <a:t>11.15</a:t>
          </a:r>
        </a:p>
      </dgm:t>
    </dgm:pt>
    <dgm:pt modelId="{9F5DE1D3-D885-482F-B9C9-74C316E16FD3}" type="parTrans" cxnId="{812DD4D4-A625-4F68-9156-94422741D691}">
      <dgm:prSet/>
      <dgm:spPr/>
      <dgm:t>
        <a:bodyPr/>
        <a:lstStyle/>
        <a:p>
          <a:endParaRPr lang="tr-TR"/>
        </a:p>
      </dgm:t>
    </dgm:pt>
    <dgm:pt modelId="{B6A96AF8-1763-4791-9416-CD9D1EF6D73A}" type="sibTrans" cxnId="{812DD4D4-A625-4F68-9156-94422741D691}">
      <dgm:prSet/>
      <dgm:spPr/>
      <dgm:t>
        <a:bodyPr/>
        <a:lstStyle/>
        <a:p>
          <a:endParaRPr lang="tr-TR"/>
        </a:p>
      </dgm:t>
    </dgm:pt>
    <dgm:pt modelId="{9DF69B1C-A229-4297-B7FE-D2013DD22E1C}">
      <dgm:prSet phldrT="[Metin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dirty="0"/>
            <a:t>12.30</a:t>
          </a:r>
        </a:p>
      </dgm:t>
    </dgm:pt>
    <dgm:pt modelId="{CC871509-8839-452D-B1D2-EC24DF930FA8}" type="parTrans" cxnId="{C8E351E1-1530-40A9-AD11-C9DCE36F753B}">
      <dgm:prSet/>
      <dgm:spPr/>
      <dgm:t>
        <a:bodyPr/>
        <a:lstStyle/>
        <a:p>
          <a:endParaRPr lang="tr-TR"/>
        </a:p>
      </dgm:t>
    </dgm:pt>
    <dgm:pt modelId="{740710AC-526F-4397-B76A-A85C82054D90}" type="sibTrans" cxnId="{C8E351E1-1530-40A9-AD11-C9DCE36F753B}">
      <dgm:prSet/>
      <dgm:spPr/>
      <dgm:t>
        <a:bodyPr/>
        <a:lstStyle/>
        <a:p>
          <a:endParaRPr lang="tr-TR"/>
        </a:p>
      </dgm:t>
    </dgm:pt>
    <dgm:pt modelId="{31A0D4A5-E2D8-425E-B1B6-FBC9AF1ACA21}">
      <dgm:prSet phldrT="[Metin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dirty="0"/>
            <a:t>13.45</a:t>
          </a:r>
        </a:p>
      </dgm:t>
    </dgm:pt>
    <dgm:pt modelId="{955E3907-59A5-4828-BEA2-84F185633DF5}" type="parTrans" cxnId="{ACFBCFE6-92CA-4F54-9E46-5790015BDF6E}">
      <dgm:prSet/>
      <dgm:spPr/>
      <dgm:t>
        <a:bodyPr/>
        <a:lstStyle/>
        <a:p>
          <a:endParaRPr lang="tr-TR"/>
        </a:p>
      </dgm:t>
    </dgm:pt>
    <dgm:pt modelId="{8A65F0E3-41D8-4FD5-846C-41FF41377301}" type="sibTrans" cxnId="{ACFBCFE6-92CA-4F54-9E46-5790015BDF6E}">
      <dgm:prSet/>
      <dgm:spPr/>
      <dgm:t>
        <a:bodyPr/>
        <a:lstStyle/>
        <a:p>
          <a:endParaRPr lang="tr-TR"/>
        </a:p>
      </dgm:t>
    </dgm:pt>
    <dgm:pt modelId="{88A21D89-2EF1-4374-B53D-DF536DD08663}">
      <dgm:prSet phldrT="[Metin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dirty="0"/>
            <a:t>15.00</a:t>
          </a:r>
        </a:p>
      </dgm:t>
    </dgm:pt>
    <dgm:pt modelId="{0B1CF1E2-927F-4B9B-AF88-7FED1D00371B}" type="parTrans" cxnId="{4E10CF48-B238-4218-B654-B8E0C00A357E}">
      <dgm:prSet/>
      <dgm:spPr/>
      <dgm:t>
        <a:bodyPr/>
        <a:lstStyle/>
        <a:p>
          <a:endParaRPr lang="tr-TR"/>
        </a:p>
      </dgm:t>
    </dgm:pt>
    <dgm:pt modelId="{7D268D4C-5DCA-46ED-85E0-972DBBB73E1E}" type="sibTrans" cxnId="{4E10CF48-B238-4218-B654-B8E0C00A357E}">
      <dgm:prSet/>
      <dgm:spPr/>
      <dgm:t>
        <a:bodyPr/>
        <a:lstStyle/>
        <a:p>
          <a:endParaRPr lang="tr-TR"/>
        </a:p>
      </dgm:t>
    </dgm:pt>
    <dgm:pt modelId="{50D187F1-CD3C-49CD-BFC7-E97C249574E4}">
      <dgm:prSet phldrT="[Metin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dirty="0"/>
            <a:t>16.15</a:t>
          </a:r>
        </a:p>
      </dgm:t>
    </dgm:pt>
    <dgm:pt modelId="{74BF1103-2137-4F47-9A3E-2A9C66C775AA}" type="parTrans" cxnId="{433CA064-9D39-4F46-B9E2-37D9B7A1C215}">
      <dgm:prSet/>
      <dgm:spPr/>
      <dgm:t>
        <a:bodyPr/>
        <a:lstStyle/>
        <a:p>
          <a:endParaRPr lang="tr-TR"/>
        </a:p>
      </dgm:t>
    </dgm:pt>
    <dgm:pt modelId="{F211FEED-ED83-48F2-AEF9-BB914B87BC1B}" type="sibTrans" cxnId="{433CA064-9D39-4F46-B9E2-37D9B7A1C215}">
      <dgm:prSet/>
      <dgm:spPr/>
      <dgm:t>
        <a:bodyPr/>
        <a:lstStyle/>
        <a:p>
          <a:endParaRPr lang="tr-TR"/>
        </a:p>
      </dgm:t>
    </dgm:pt>
    <dgm:pt modelId="{7C9E5B9E-9DF9-47E8-A14F-12CC7A6773EF}">
      <dgm:prSet phldrT="[Metin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tr-TR" dirty="0"/>
            <a:t>16.45</a:t>
          </a:r>
        </a:p>
      </dgm:t>
    </dgm:pt>
    <dgm:pt modelId="{8E0D47D9-BB58-4309-88F3-186CF6141666}" type="parTrans" cxnId="{1C24F132-2671-43D8-AD4F-36DEA8EC65FA}">
      <dgm:prSet/>
      <dgm:spPr/>
      <dgm:t>
        <a:bodyPr/>
        <a:lstStyle/>
        <a:p>
          <a:endParaRPr lang="tr-TR"/>
        </a:p>
      </dgm:t>
    </dgm:pt>
    <dgm:pt modelId="{43C22CA7-A01F-4EAD-851A-51E3D90EDE25}" type="sibTrans" cxnId="{1C24F132-2671-43D8-AD4F-36DEA8EC65FA}">
      <dgm:prSet/>
      <dgm:spPr/>
      <dgm:t>
        <a:bodyPr/>
        <a:lstStyle/>
        <a:p>
          <a:endParaRPr lang="tr-TR"/>
        </a:p>
      </dgm:t>
    </dgm:pt>
    <dgm:pt modelId="{12ECAB23-DE84-432B-9790-EE40BF10655D}">
      <dgm:prSet phldrT="[Metin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tr-TR" dirty="0"/>
            <a:t>17.30</a:t>
          </a:r>
        </a:p>
      </dgm:t>
    </dgm:pt>
    <dgm:pt modelId="{6137336F-A7DB-47F0-A77B-92A9A3091DFD}" type="parTrans" cxnId="{0F3765D9-1F06-466D-BDAE-680F0DBECCD6}">
      <dgm:prSet/>
      <dgm:spPr/>
      <dgm:t>
        <a:bodyPr/>
        <a:lstStyle/>
        <a:p>
          <a:endParaRPr lang="tr-TR"/>
        </a:p>
      </dgm:t>
    </dgm:pt>
    <dgm:pt modelId="{93F3391C-117F-442D-9E61-8FE153E21EF6}" type="sibTrans" cxnId="{0F3765D9-1F06-466D-BDAE-680F0DBECCD6}">
      <dgm:prSet/>
      <dgm:spPr/>
      <dgm:t>
        <a:bodyPr/>
        <a:lstStyle/>
        <a:p>
          <a:endParaRPr lang="tr-TR"/>
        </a:p>
      </dgm:t>
    </dgm:pt>
    <dgm:pt modelId="{65B22020-0835-4D30-83FA-06F32C5EFD28}">
      <dgm:prSet phldrT="[Metin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tr-TR" dirty="0"/>
            <a:t>19.00</a:t>
          </a:r>
        </a:p>
      </dgm:t>
    </dgm:pt>
    <dgm:pt modelId="{A795C6FE-61D7-4FA8-93EE-D519EC7E8BD8}" type="parTrans" cxnId="{9E56657D-637B-4430-81E2-9235EFCDBD74}">
      <dgm:prSet/>
      <dgm:spPr/>
      <dgm:t>
        <a:bodyPr/>
        <a:lstStyle/>
        <a:p>
          <a:endParaRPr lang="tr-TR"/>
        </a:p>
      </dgm:t>
    </dgm:pt>
    <dgm:pt modelId="{8358C830-F96D-41F2-B44D-29CF64C23D4D}" type="sibTrans" cxnId="{9E56657D-637B-4430-81E2-9235EFCDBD74}">
      <dgm:prSet/>
      <dgm:spPr/>
      <dgm:t>
        <a:bodyPr/>
        <a:lstStyle/>
        <a:p>
          <a:endParaRPr lang="tr-TR"/>
        </a:p>
      </dgm:t>
    </dgm:pt>
    <dgm:pt modelId="{5FD27A87-03CF-43E7-A979-9E8B035F6C60}" type="pres">
      <dgm:prSet presAssocID="{1E529534-2291-4764-B95B-D840B2394E9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A60E077-42E8-477A-8F73-B142AA02ED15}" type="pres">
      <dgm:prSet presAssocID="{20701C53-8143-4832-8332-10787B926BC3}" presName="hierRoot1" presStyleCnt="0"/>
      <dgm:spPr/>
    </dgm:pt>
    <dgm:pt modelId="{51A50437-DB1B-4A4D-AB6F-AD975F0E92D4}" type="pres">
      <dgm:prSet presAssocID="{20701C53-8143-4832-8332-10787B926BC3}" presName="composite" presStyleCnt="0"/>
      <dgm:spPr/>
    </dgm:pt>
    <dgm:pt modelId="{1B510CA9-134B-45F5-9171-8E205C7CB048}" type="pres">
      <dgm:prSet presAssocID="{20701C53-8143-4832-8332-10787B926BC3}" presName="background" presStyleLbl="node0" presStyleIdx="0" presStyleCnt="1"/>
      <dgm:spPr/>
    </dgm:pt>
    <dgm:pt modelId="{B8026A58-8529-41B7-A26C-8DA49437447C}" type="pres">
      <dgm:prSet presAssocID="{20701C53-8143-4832-8332-10787B926BC3}" presName="text" presStyleLbl="fgAcc0" presStyleIdx="0" presStyleCnt="1" custScaleX="371662" custScaleY="186549">
        <dgm:presLayoutVars>
          <dgm:chPref val="3"/>
        </dgm:presLayoutVars>
      </dgm:prSet>
      <dgm:spPr/>
    </dgm:pt>
    <dgm:pt modelId="{1193712C-F224-4671-8A19-CF7E50FB461A}" type="pres">
      <dgm:prSet presAssocID="{20701C53-8143-4832-8332-10787B926BC3}" presName="hierChild2" presStyleCnt="0"/>
      <dgm:spPr/>
    </dgm:pt>
    <dgm:pt modelId="{40C1A121-44DA-4946-BC1F-DFB4DDB2A0D0}" type="pres">
      <dgm:prSet presAssocID="{16FA8D7E-3AA3-4877-992E-6D208D777DB3}" presName="Name10" presStyleLbl="parChTrans1D2" presStyleIdx="0" presStyleCnt="2"/>
      <dgm:spPr/>
    </dgm:pt>
    <dgm:pt modelId="{F9F5CF45-1618-4B5E-B28B-F0F73A60BC45}" type="pres">
      <dgm:prSet presAssocID="{AB016282-275A-4355-9FE4-723B56E6A0E9}" presName="hierRoot2" presStyleCnt="0"/>
      <dgm:spPr/>
    </dgm:pt>
    <dgm:pt modelId="{328C5703-81C8-462E-9B5A-000DD1B1D0D2}" type="pres">
      <dgm:prSet presAssocID="{AB016282-275A-4355-9FE4-723B56E6A0E9}" presName="composite2" presStyleCnt="0"/>
      <dgm:spPr/>
    </dgm:pt>
    <dgm:pt modelId="{1109F36E-C616-48A4-A58B-5D6E127E446A}" type="pres">
      <dgm:prSet presAssocID="{AB016282-275A-4355-9FE4-723B56E6A0E9}" presName="background2" presStyleLbl="node2" presStyleIdx="0" presStyleCnt="2"/>
      <dgm:spPr/>
    </dgm:pt>
    <dgm:pt modelId="{89C14856-CB10-4BAC-8BC9-C36FB610AC52}" type="pres">
      <dgm:prSet presAssocID="{AB016282-275A-4355-9FE4-723B56E6A0E9}" presName="text2" presStyleLbl="fgAcc2" presStyleIdx="0" presStyleCnt="2" custScaleX="279631" custLinFactNeighborX="30113">
        <dgm:presLayoutVars>
          <dgm:chPref val="3"/>
        </dgm:presLayoutVars>
      </dgm:prSet>
      <dgm:spPr/>
    </dgm:pt>
    <dgm:pt modelId="{93BAD3FC-7492-472A-95D0-A798E7E1CF4E}" type="pres">
      <dgm:prSet presAssocID="{AB016282-275A-4355-9FE4-723B56E6A0E9}" presName="hierChild3" presStyleCnt="0"/>
      <dgm:spPr/>
    </dgm:pt>
    <dgm:pt modelId="{E1415665-2F97-4F6F-B891-D4282C62A35C}" type="pres">
      <dgm:prSet presAssocID="{8E0D47D9-BB58-4309-88F3-186CF6141666}" presName="Name17" presStyleLbl="parChTrans1D3" presStyleIdx="0" presStyleCnt="12"/>
      <dgm:spPr/>
    </dgm:pt>
    <dgm:pt modelId="{0F861A9F-6083-401A-B538-2AA28483F71C}" type="pres">
      <dgm:prSet presAssocID="{7C9E5B9E-9DF9-47E8-A14F-12CC7A6773EF}" presName="hierRoot3" presStyleCnt="0"/>
      <dgm:spPr/>
    </dgm:pt>
    <dgm:pt modelId="{C685C0C0-A698-48FB-86E4-8CCE00FD2FE0}" type="pres">
      <dgm:prSet presAssocID="{7C9E5B9E-9DF9-47E8-A14F-12CC7A6773EF}" presName="composite3" presStyleCnt="0"/>
      <dgm:spPr/>
    </dgm:pt>
    <dgm:pt modelId="{80FC48A7-11C4-4A78-B8CD-060DF772F8C2}" type="pres">
      <dgm:prSet presAssocID="{7C9E5B9E-9DF9-47E8-A14F-12CC7A6773EF}" presName="background3" presStyleLbl="node3" presStyleIdx="0" presStyleCnt="12"/>
      <dgm:spPr>
        <a:solidFill>
          <a:schemeClr val="bg2">
            <a:lumMod val="50000"/>
          </a:schemeClr>
        </a:solidFill>
      </dgm:spPr>
    </dgm:pt>
    <dgm:pt modelId="{715A8AD6-78AC-4DB0-B6A9-D707673BF368}" type="pres">
      <dgm:prSet presAssocID="{7C9E5B9E-9DF9-47E8-A14F-12CC7A6773EF}" presName="text3" presStyleLbl="fgAcc3" presStyleIdx="0" presStyleCnt="12" custLinFactNeighborY="21555">
        <dgm:presLayoutVars>
          <dgm:chPref val="3"/>
        </dgm:presLayoutVars>
      </dgm:prSet>
      <dgm:spPr/>
    </dgm:pt>
    <dgm:pt modelId="{77F90B81-5DE8-406C-AAF1-DC7210C7E450}" type="pres">
      <dgm:prSet presAssocID="{7C9E5B9E-9DF9-47E8-A14F-12CC7A6773EF}" presName="hierChild4" presStyleCnt="0"/>
      <dgm:spPr/>
    </dgm:pt>
    <dgm:pt modelId="{6C81F9A9-01A4-4013-9D66-70A8FC19659E}" type="pres">
      <dgm:prSet presAssocID="{B366CEC9-F420-4708-87EA-47A7C5C79AF9}" presName="Name17" presStyleLbl="parChTrans1D3" presStyleIdx="1" presStyleCnt="12"/>
      <dgm:spPr/>
    </dgm:pt>
    <dgm:pt modelId="{D80FBF4C-15D9-4DCD-836C-FEC5BFD6F29D}" type="pres">
      <dgm:prSet presAssocID="{E568729B-C86B-4A17-AE17-6DB307E6BA1F}" presName="hierRoot3" presStyleCnt="0"/>
      <dgm:spPr/>
    </dgm:pt>
    <dgm:pt modelId="{53877466-1849-4732-9467-0D6420A95840}" type="pres">
      <dgm:prSet presAssocID="{E568729B-C86B-4A17-AE17-6DB307E6BA1F}" presName="composite3" presStyleCnt="0"/>
      <dgm:spPr/>
    </dgm:pt>
    <dgm:pt modelId="{B9A75ADF-4F06-4A87-B661-71796DF1BE18}" type="pres">
      <dgm:prSet presAssocID="{E568729B-C86B-4A17-AE17-6DB307E6BA1F}" presName="background3" presStyleLbl="node3" presStyleIdx="1" presStyleCnt="12"/>
      <dgm:spPr/>
    </dgm:pt>
    <dgm:pt modelId="{9CA18EB9-B15A-4CC5-AF87-A82C28B13AE1}" type="pres">
      <dgm:prSet presAssocID="{E568729B-C86B-4A17-AE17-6DB307E6BA1F}" presName="text3" presStyleLbl="fgAcc3" presStyleIdx="1" presStyleCnt="12" custLinFactNeighborY="21555">
        <dgm:presLayoutVars>
          <dgm:chPref val="3"/>
        </dgm:presLayoutVars>
      </dgm:prSet>
      <dgm:spPr/>
    </dgm:pt>
    <dgm:pt modelId="{E503E980-5B07-44B8-BEDD-543124BF8503}" type="pres">
      <dgm:prSet presAssocID="{E568729B-C86B-4A17-AE17-6DB307E6BA1F}" presName="hierChild4" presStyleCnt="0"/>
      <dgm:spPr/>
    </dgm:pt>
    <dgm:pt modelId="{0520E7FB-CFB3-4A59-9F0B-582E89540954}" type="pres">
      <dgm:prSet presAssocID="{8FE8AB5D-299B-46FD-A93A-3A60C7DD150C}" presName="Name17" presStyleLbl="parChTrans1D3" presStyleIdx="2" presStyleCnt="12"/>
      <dgm:spPr/>
    </dgm:pt>
    <dgm:pt modelId="{387499CD-C350-4350-AE46-3965DD5B0C1B}" type="pres">
      <dgm:prSet presAssocID="{B2EE3956-05E2-4A0F-97D4-0A46258769AF}" presName="hierRoot3" presStyleCnt="0"/>
      <dgm:spPr/>
    </dgm:pt>
    <dgm:pt modelId="{55F122C7-CDDA-4FD5-908A-E3D309A1C65A}" type="pres">
      <dgm:prSet presAssocID="{B2EE3956-05E2-4A0F-97D4-0A46258769AF}" presName="composite3" presStyleCnt="0"/>
      <dgm:spPr/>
    </dgm:pt>
    <dgm:pt modelId="{505C1A4B-B6AC-47F5-881A-B1A9EA2EA2E2}" type="pres">
      <dgm:prSet presAssocID="{B2EE3956-05E2-4A0F-97D4-0A46258769AF}" presName="background3" presStyleLbl="node3" presStyleIdx="2" presStyleCnt="12"/>
      <dgm:spPr/>
    </dgm:pt>
    <dgm:pt modelId="{779FB531-6E83-46E5-A90E-24B98E9DE14C}" type="pres">
      <dgm:prSet presAssocID="{B2EE3956-05E2-4A0F-97D4-0A46258769AF}" presName="text3" presStyleLbl="fgAcc3" presStyleIdx="2" presStyleCnt="12" custLinFactNeighborY="21555">
        <dgm:presLayoutVars>
          <dgm:chPref val="3"/>
        </dgm:presLayoutVars>
      </dgm:prSet>
      <dgm:spPr/>
    </dgm:pt>
    <dgm:pt modelId="{B082672D-A33E-4DB9-A574-D951080276FE}" type="pres">
      <dgm:prSet presAssocID="{B2EE3956-05E2-4A0F-97D4-0A46258769AF}" presName="hierChild4" presStyleCnt="0"/>
      <dgm:spPr/>
    </dgm:pt>
    <dgm:pt modelId="{DFFB9463-E6CF-41DA-9B1D-F4B2F64CFE47}" type="pres">
      <dgm:prSet presAssocID="{0FFEE40F-785A-4DEE-89CC-458055FF9787}" presName="Name17" presStyleLbl="parChTrans1D3" presStyleIdx="3" presStyleCnt="12"/>
      <dgm:spPr/>
    </dgm:pt>
    <dgm:pt modelId="{25F5435E-6D6B-456E-A58E-B0AA68F5CF14}" type="pres">
      <dgm:prSet presAssocID="{EB7E5D53-9916-404F-A4ED-2CB6E1F6098B}" presName="hierRoot3" presStyleCnt="0"/>
      <dgm:spPr/>
    </dgm:pt>
    <dgm:pt modelId="{781ECFF2-51D4-45F7-A509-6998ABC99F1F}" type="pres">
      <dgm:prSet presAssocID="{EB7E5D53-9916-404F-A4ED-2CB6E1F6098B}" presName="composite3" presStyleCnt="0"/>
      <dgm:spPr/>
    </dgm:pt>
    <dgm:pt modelId="{A8601346-6672-4B76-9CB1-A87DD6DD4A76}" type="pres">
      <dgm:prSet presAssocID="{EB7E5D53-9916-404F-A4ED-2CB6E1F6098B}" presName="background3" presStyleLbl="node3" presStyleIdx="3" presStyleCnt="12"/>
      <dgm:spPr>
        <a:solidFill>
          <a:schemeClr val="bg2">
            <a:lumMod val="50000"/>
          </a:schemeClr>
        </a:solidFill>
      </dgm:spPr>
    </dgm:pt>
    <dgm:pt modelId="{641AD988-8B2E-4B93-97B6-D6426A3696EB}" type="pres">
      <dgm:prSet presAssocID="{EB7E5D53-9916-404F-A4ED-2CB6E1F6098B}" presName="text3" presStyleLbl="fgAcc3" presStyleIdx="3" presStyleCnt="12" custLinFactNeighborY="21555">
        <dgm:presLayoutVars>
          <dgm:chPref val="3"/>
        </dgm:presLayoutVars>
      </dgm:prSet>
      <dgm:spPr/>
    </dgm:pt>
    <dgm:pt modelId="{C246D6F2-4AAB-4C68-AE19-C37D64311290}" type="pres">
      <dgm:prSet presAssocID="{EB7E5D53-9916-404F-A4ED-2CB6E1F6098B}" presName="hierChild4" presStyleCnt="0"/>
      <dgm:spPr/>
    </dgm:pt>
    <dgm:pt modelId="{56FE2E4B-F117-46AA-9BDB-3C4CCCA37B7D}" type="pres">
      <dgm:prSet presAssocID="{49A5B46F-C863-4033-A960-972035E07EE4}" presName="Name10" presStyleLbl="parChTrans1D2" presStyleIdx="1" presStyleCnt="2"/>
      <dgm:spPr/>
    </dgm:pt>
    <dgm:pt modelId="{81AC232D-A2C8-43EB-BAA9-878067E93833}" type="pres">
      <dgm:prSet presAssocID="{190FD57E-FD59-40D4-82BE-D801B00D0021}" presName="hierRoot2" presStyleCnt="0"/>
      <dgm:spPr/>
    </dgm:pt>
    <dgm:pt modelId="{74750972-A81D-4DB6-8296-897CA21BDD4C}" type="pres">
      <dgm:prSet presAssocID="{190FD57E-FD59-40D4-82BE-D801B00D0021}" presName="composite2" presStyleCnt="0"/>
      <dgm:spPr/>
    </dgm:pt>
    <dgm:pt modelId="{AC706137-90BC-4148-9980-19140DE81575}" type="pres">
      <dgm:prSet presAssocID="{190FD57E-FD59-40D4-82BE-D801B00D0021}" presName="background2" presStyleLbl="node2" presStyleIdx="1" presStyleCnt="2"/>
      <dgm:spPr/>
    </dgm:pt>
    <dgm:pt modelId="{2BF65DA0-FBF6-42F4-8668-6F996191C7D8}" type="pres">
      <dgm:prSet presAssocID="{190FD57E-FD59-40D4-82BE-D801B00D0021}" presName="text2" presStyleLbl="fgAcc2" presStyleIdx="1" presStyleCnt="2" custScaleX="279631" custLinFactNeighborY="99154">
        <dgm:presLayoutVars>
          <dgm:chPref val="3"/>
        </dgm:presLayoutVars>
      </dgm:prSet>
      <dgm:spPr/>
    </dgm:pt>
    <dgm:pt modelId="{7FDE95CB-1DDC-44DC-A411-566BA5D28D72}" type="pres">
      <dgm:prSet presAssocID="{190FD57E-FD59-40D4-82BE-D801B00D0021}" presName="hierChild3" presStyleCnt="0"/>
      <dgm:spPr/>
    </dgm:pt>
    <dgm:pt modelId="{6B270A61-9724-4FC5-B9F4-23F37568814D}" type="pres">
      <dgm:prSet presAssocID="{7EB9BFA0-69F4-4CF4-936A-7D143392572D}" presName="Name17" presStyleLbl="parChTrans1D3" presStyleIdx="4" presStyleCnt="12"/>
      <dgm:spPr/>
    </dgm:pt>
    <dgm:pt modelId="{9BB8E806-3328-4DF9-877B-AE7DEE0FA50E}" type="pres">
      <dgm:prSet presAssocID="{F66A92C6-7CE0-482A-B3FA-FA409A729BFA}" presName="hierRoot3" presStyleCnt="0"/>
      <dgm:spPr/>
    </dgm:pt>
    <dgm:pt modelId="{07A2AE95-5726-4C81-B822-220F39ABF8EB}" type="pres">
      <dgm:prSet presAssocID="{F66A92C6-7CE0-482A-B3FA-FA409A729BFA}" presName="composite3" presStyleCnt="0"/>
      <dgm:spPr/>
    </dgm:pt>
    <dgm:pt modelId="{D11C7F43-3EF3-4046-A041-6A2CF99DF8A1}" type="pres">
      <dgm:prSet presAssocID="{F66A92C6-7CE0-482A-B3FA-FA409A729BFA}" presName="background3" presStyleLbl="node3" presStyleIdx="4" presStyleCnt="12"/>
      <dgm:spPr/>
    </dgm:pt>
    <dgm:pt modelId="{9620FA69-FE4C-4F76-B7E4-CEA26B034951}" type="pres">
      <dgm:prSet presAssocID="{F66A92C6-7CE0-482A-B3FA-FA409A729BFA}" presName="text3" presStyleLbl="fgAcc3" presStyleIdx="4" presStyleCnt="12" custLinFactY="100000" custLinFactNeighborY="100463">
        <dgm:presLayoutVars>
          <dgm:chPref val="3"/>
        </dgm:presLayoutVars>
      </dgm:prSet>
      <dgm:spPr/>
    </dgm:pt>
    <dgm:pt modelId="{BD9317F4-C8F7-4EB3-AFFC-49E4A352695D}" type="pres">
      <dgm:prSet presAssocID="{F66A92C6-7CE0-482A-B3FA-FA409A729BFA}" presName="hierChild4" presStyleCnt="0"/>
      <dgm:spPr/>
    </dgm:pt>
    <dgm:pt modelId="{85744616-C179-4B5D-8B9E-214BB8C86115}" type="pres">
      <dgm:prSet presAssocID="{9F5DE1D3-D885-482F-B9C9-74C316E16FD3}" presName="Name17" presStyleLbl="parChTrans1D3" presStyleIdx="5" presStyleCnt="12"/>
      <dgm:spPr/>
    </dgm:pt>
    <dgm:pt modelId="{D762AC2A-041F-4DF8-881D-D38C9676B3A1}" type="pres">
      <dgm:prSet presAssocID="{23200CCC-00ED-4F74-BF23-3B2A40E85BFB}" presName="hierRoot3" presStyleCnt="0"/>
      <dgm:spPr/>
    </dgm:pt>
    <dgm:pt modelId="{F2A97922-8F15-4DAD-BDC6-47FE49653048}" type="pres">
      <dgm:prSet presAssocID="{23200CCC-00ED-4F74-BF23-3B2A40E85BFB}" presName="composite3" presStyleCnt="0"/>
      <dgm:spPr/>
    </dgm:pt>
    <dgm:pt modelId="{7F2BD3D1-85C0-4401-A703-685FFC227815}" type="pres">
      <dgm:prSet presAssocID="{23200CCC-00ED-4F74-BF23-3B2A40E85BFB}" presName="background3" presStyleLbl="node3" presStyleIdx="5" presStyleCnt="12"/>
      <dgm:spPr/>
    </dgm:pt>
    <dgm:pt modelId="{B98CAAD9-38F6-44DE-A2E0-70C893E4B7C0}" type="pres">
      <dgm:prSet presAssocID="{23200CCC-00ED-4F74-BF23-3B2A40E85BFB}" presName="text3" presStyleLbl="fgAcc3" presStyleIdx="5" presStyleCnt="12" custLinFactY="100000" custLinFactNeighborY="100463">
        <dgm:presLayoutVars>
          <dgm:chPref val="3"/>
        </dgm:presLayoutVars>
      </dgm:prSet>
      <dgm:spPr/>
    </dgm:pt>
    <dgm:pt modelId="{3D93B6A3-687B-4466-909F-8123D418D7A3}" type="pres">
      <dgm:prSet presAssocID="{23200CCC-00ED-4F74-BF23-3B2A40E85BFB}" presName="hierChild4" presStyleCnt="0"/>
      <dgm:spPr/>
    </dgm:pt>
    <dgm:pt modelId="{F4EA9724-034D-4984-9E50-7AB9C9B672C4}" type="pres">
      <dgm:prSet presAssocID="{CC871509-8839-452D-B1D2-EC24DF930FA8}" presName="Name17" presStyleLbl="parChTrans1D3" presStyleIdx="6" presStyleCnt="12"/>
      <dgm:spPr/>
    </dgm:pt>
    <dgm:pt modelId="{1BD6D0CD-DBD1-4520-B251-7D07C2EC5C20}" type="pres">
      <dgm:prSet presAssocID="{9DF69B1C-A229-4297-B7FE-D2013DD22E1C}" presName="hierRoot3" presStyleCnt="0"/>
      <dgm:spPr/>
    </dgm:pt>
    <dgm:pt modelId="{C005534C-3421-425C-BC70-B164FE3D40C4}" type="pres">
      <dgm:prSet presAssocID="{9DF69B1C-A229-4297-B7FE-D2013DD22E1C}" presName="composite3" presStyleCnt="0"/>
      <dgm:spPr/>
    </dgm:pt>
    <dgm:pt modelId="{12D809D3-ECF7-4808-A175-0E3711F1CEBA}" type="pres">
      <dgm:prSet presAssocID="{9DF69B1C-A229-4297-B7FE-D2013DD22E1C}" presName="background3" presStyleLbl="node3" presStyleIdx="6" presStyleCnt="12"/>
      <dgm:spPr/>
    </dgm:pt>
    <dgm:pt modelId="{D380E82D-3F99-4E33-8D0A-2ADE7E2E8D1F}" type="pres">
      <dgm:prSet presAssocID="{9DF69B1C-A229-4297-B7FE-D2013DD22E1C}" presName="text3" presStyleLbl="fgAcc3" presStyleIdx="6" presStyleCnt="12" custLinFactY="100000" custLinFactNeighborY="100463">
        <dgm:presLayoutVars>
          <dgm:chPref val="3"/>
        </dgm:presLayoutVars>
      </dgm:prSet>
      <dgm:spPr/>
    </dgm:pt>
    <dgm:pt modelId="{4391CE93-A748-41DF-AB10-C73BAC1BCA7D}" type="pres">
      <dgm:prSet presAssocID="{9DF69B1C-A229-4297-B7FE-D2013DD22E1C}" presName="hierChild4" presStyleCnt="0"/>
      <dgm:spPr/>
    </dgm:pt>
    <dgm:pt modelId="{D85CB51C-F6E9-477B-95AA-14C7D12A9500}" type="pres">
      <dgm:prSet presAssocID="{955E3907-59A5-4828-BEA2-84F185633DF5}" presName="Name17" presStyleLbl="parChTrans1D3" presStyleIdx="7" presStyleCnt="12"/>
      <dgm:spPr/>
    </dgm:pt>
    <dgm:pt modelId="{5486D847-93DC-487E-A58F-6A6AC67739B7}" type="pres">
      <dgm:prSet presAssocID="{31A0D4A5-E2D8-425E-B1B6-FBC9AF1ACA21}" presName="hierRoot3" presStyleCnt="0"/>
      <dgm:spPr/>
    </dgm:pt>
    <dgm:pt modelId="{507776E0-6F0E-49E0-9CBC-019BC5290B69}" type="pres">
      <dgm:prSet presAssocID="{31A0D4A5-E2D8-425E-B1B6-FBC9AF1ACA21}" presName="composite3" presStyleCnt="0"/>
      <dgm:spPr/>
    </dgm:pt>
    <dgm:pt modelId="{49957828-AF76-412B-839C-3BEAB4546535}" type="pres">
      <dgm:prSet presAssocID="{31A0D4A5-E2D8-425E-B1B6-FBC9AF1ACA21}" presName="background3" presStyleLbl="node3" presStyleIdx="7" presStyleCnt="12"/>
      <dgm:spPr/>
    </dgm:pt>
    <dgm:pt modelId="{C4C2B116-69CE-445F-A9B3-37EB46B985D3}" type="pres">
      <dgm:prSet presAssocID="{31A0D4A5-E2D8-425E-B1B6-FBC9AF1ACA21}" presName="text3" presStyleLbl="fgAcc3" presStyleIdx="7" presStyleCnt="12" custLinFactY="100000" custLinFactNeighborY="100463">
        <dgm:presLayoutVars>
          <dgm:chPref val="3"/>
        </dgm:presLayoutVars>
      </dgm:prSet>
      <dgm:spPr/>
    </dgm:pt>
    <dgm:pt modelId="{9A3C6CD1-3B29-4D67-89BB-3E40D3F1D770}" type="pres">
      <dgm:prSet presAssocID="{31A0D4A5-E2D8-425E-B1B6-FBC9AF1ACA21}" presName="hierChild4" presStyleCnt="0"/>
      <dgm:spPr/>
    </dgm:pt>
    <dgm:pt modelId="{5F1F767F-F346-42F2-9F82-B1CD3E362AA4}" type="pres">
      <dgm:prSet presAssocID="{0B1CF1E2-927F-4B9B-AF88-7FED1D00371B}" presName="Name17" presStyleLbl="parChTrans1D3" presStyleIdx="8" presStyleCnt="12"/>
      <dgm:spPr/>
    </dgm:pt>
    <dgm:pt modelId="{10CA2327-8702-4744-A709-B1BB2A389D21}" type="pres">
      <dgm:prSet presAssocID="{88A21D89-2EF1-4374-B53D-DF536DD08663}" presName="hierRoot3" presStyleCnt="0"/>
      <dgm:spPr/>
    </dgm:pt>
    <dgm:pt modelId="{516A0978-47CD-4739-9E46-3F0E247FFAD5}" type="pres">
      <dgm:prSet presAssocID="{88A21D89-2EF1-4374-B53D-DF536DD08663}" presName="composite3" presStyleCnt="0"/>
      <dgm:spPr/>
    </dgm:pt>
    <dgm:pt modelId="{07C97A7E-DF20-487E-B708-83334645E383}" type="pres">
      <dgm:prSet presAssocID="{88A21D89-2EF1-4374-B53D-DF536DD08663}" presName="background3" presStyleLbl="node3" presStyleIdx="8" presStyleCnt="12"/>
      <dgm:spPr/>
    </dgm:pt>
    <dgm:pt modelId="{AD0BA2D5-3A0D-4F6D-A93F-337A6A88AB7B}" type="pres">
      <dgm:prSet presAssocID="{88A21D89-2EF1-4374-B53D-DF536DD08663}" presName="text3" presStyleLbl="fgAcc3" presStyleIdx="8" presStyleCnt="12" custLinFactY="100000" custLinFactNeighborY="100463">
        <dgm:presLayoutVars>
          <dgm:chPref val="3"/>
        </dgm:presLayoutVars>
      </dgm:prSet>
      <dgm:spPr/>
    </dgm:pt>
    <dgm:pt modelId="{23B019AB-C1EC-48DC-BC7D-A763622A02D6}" type="pres">
      <dgm:prSet presAssocID="{88A21D89-2EF1-4374-B53D-DF536DD08663}" presName="hierChild4" presStyleCnt="0"/>
      <dgm:spPr/>
    </dgm:pt>
    <dgm:pt modelId="{E1B4508F-B985-42FF-A9BF-C22CF258C570}" type="pres">
      <dgm:prSet presAssocID="{74BF1103-2137-4F47-9A3E-2A9C66C775AA}" presName="Name17" presStyleLbl="parChTrans1D3" presStyleIdx="9" presStyleCnt="12"/>
      <dgm:spPr/>
    </dgm:pt>
    <dgm:pt modelId="{902E0131-AC98-4822-8E98-8FE60853B0C0}" type="pres">
      <dgm:prSet presAssocID="{50D187F1-CD3C-49CD-BFC7-E97C249574E4}" presName="hierRoot3" presStyleCnt="0"/>
      <dgm:spPr/>
    </dgm:pt>
    <dgm:pt modelId="{09B4651D-101B-4967-BBDA-2CEAD38B5A7C}" type="pres">
      <dgm:prSet presAssocID="{50D187F1-CD3C-49CD-BFC7-E97C249574E4}" presName="composite3" presStyleCnt="0"/>
      <dgm:spPr/>
    </dgm:pt>
    <dgm:pt modelId="{406438E2-15C2-4C7B-8324-4C1F30F3D5EB}" type="pres">
      <dgm:prSet presAssocID="{50D187F1-CD3C-49CD-BFC7-E97C249574E4}" presName="background3" presStyleLbl="node3" presStyleIdx="9" presStyleCnt="12"/>
      <dgm:spPr/>
    </dgm:pt>
    <dgm:pt modelId="{DCC04D5C-0C69-4E39-9EF9-9CB7C76CED7F}" type="pres">
      <dgm:prSet presAssocID="{50D187F1-CD3C-49CD-BFC7-E97C249574E4}" presName="text3" presStyleLbl="fgAcc3" presStyleIdx="9" presStyleCnt="12" custLinFactY="100000" custLinFactNeighborY="100463">
        <dgm:presLayoutVars>
          <dgm:chPref val="3"/>
        </dgm:presLayoutVars>
      </dgm:prSet>
      <dgm:spPr/>
    </dgm:pt>
    <dgm:pt modelId="{4968559D-1F3B-4DA9-9860-C1929157D8A3}" type="pres">
      <dgm:prSet presAssocID="{50D187F1-CD3C-49CD-BFC7-E97C249574E4}" presName="hierChild4" presStyleCnt="0"/>
      <dgm:spPr/>
    </dgm:pt>
    <dgm:pt modelId="{C763F4B2-4785-45E7-81E8-748421C0636B}" type="pres">
      <dgm:prSet presAssocID="{6137336F-A7DB-47F0-A77B-92A9A3091DFD}" presName="Name17" presStyleLbl="parChTrans1D3" presStyleIdx="10" presStyleCnt="12"/>
      <dgm:spPr/>
    </dgm:pt>
    <dgm:pt modelId="{9012A487-34E6-4DE3-8C44-92D7136A8512}" type="pres">
      <dgm:prSet presAssocID="{12ECAB23-DE84-432B-9790-EE40BF10655D}" presName="hierRoot3" presStyleCnt="0"/>
      <dgm:spPr/>
    </dgm:pt>
    <dgm:pt modelId="{76731599-C268-45B3-A09D-29F4BE3B29E1}" type="pres">
      <dgm:prSet presAssocID="{12ECAB23-DE84-432B-9790-EE40BF10655D}" presName="composite3" presStyleCnt="0"/>
      <dgm:spPr/>
    </dgm:pt>
    <dgm:pt modelId="{7B2068BE-2588-41B9-A2DD-38C2814EFEBC}" type="pres">
      <dgm:prSet presAssocID="{12ECAB23-DE84-432B-9790-EE40BF10655D}" presName="background3" presStyleLbl="node3" presStyleIdx="10" presStyleCnt="12"/>
      <dgm:spPr>
        <a:solidFill>
          <a:schemeClr val="bg2">
            <a:lumMod val="50000"/>
          </a:schemeClr>
        </a:solidFill>
      </dgm:spPr>
    </dgm:pt>
    <dgm:pt modelId="{80061B6D-7808-4614-88FC-00BED9669176}" type="pres">
      <dgm:prSet presAssocID="{12ECAB23-DE84-432B-9790-EE40BF10655D}" presName="text3" presStyleLbl="fgAcc3" presStyleIdx="10" presStyleCnt="12" custLinFactY="100000" custLinFactNeighborY="100463">
        <dgm:presLayoutVars>
          <dgm:chPref val="3"/>
        </dgm:presLayoutVars>
      </dgm:prSet>
      <dgm:spPr/>
    </dgm:pt>
    <dgm:pt modelId="{DD423A88-D2E2-4D3D-87B0-597B6001692F}" type="pres">
      <dgm:prSet presAssocID="{12ECAB23-DE84-432B-9790-EE40BF10655D}" presName="hierChild4" presStyleCnt="0"/>
      <dgm:spPr/>
    </dgm:pt>
    <dgm:pt modelId="{6EC70795-54F0-49DE-AA60-BCE9D5448CFD}" type="pres">
      <dgm:prSet presAssocID="{A795C6FE-61D7-4FA8-93EE-D519EC7E8BD8}" presName="Name17" presStyleLbl="parChTrans1D3" presStyleIdx="11" presStyleCnt="12"/>
      <dgm:spPr/>
    </dgm:pt>
    <dgm:pt modelId="{24E94DAE-668A-4165-A805-4557EB45972F}" type="pres">
      <dgm:prSet presAssocID="{65B22020-0835-4D30-83FA-06F32C5EFD28}" presName="hierRoot3" presStyleCnt="0"/>
      <dgm:spPr/>
    </dgm:pt>
    <dgm:pt modelId="{C36E1D37-4F31-44EA-807A-7079828323A0}" type="pres">
      <dgm:prSet presAssocID="{65B22020-0835-4D30-83FA-06F32C5EFD28}" presName="composite3" presStyleCnt="0"/>
      <dgm:spPr/>
    </dgm:pt>
    <dgm:pt modelId="{1BF0CBF2-F00C-4FFD-991D-FFDF386A3A4C}" type="pres">
      <dgm:prSet presAssocID="{65B22020-0835-4D30-83FA-06F32C5EFD28}" presName="background3" presStyleLbl="node3" presStyleIdx="11" presStyleCnt="12"/>
      <dgm:spPr>
        <a:solidFill>
          <a:schemeClr val="bg2">
            <a:lumMod val="50000"/>
          </a:schemeClr>
        </a:solidFill>
      </dgm:spPr>
    </dgm:pt>
    <dgm:pt modelId="{2756A2E8-5BD0-4845-9B7F-C82321220762}" type="pres">
      <dgm:prSet presAssocID="{65B22020-0835-4D30-83FA-06F32C5EFD28}" presName="text3" presStyleLbl="fgAcc3" presStyleIdx="11" presStyleCnt="12" custLinFactY="100000" custLinFactNeighborY="100463">
        <dgm:presLayoutVars>
          <dgm:chPref val="3"/>
        </dgm:presLayoutVars>
      </dgm:prSet>
      <dgm:spPr/>
    </dgm:pt>
    <dgm:pt modelId="{A1F8868E-395E-4086-89C3-F5588D6AC36C}" type="pres">
      <dgm:prSet presAssocID="{65B22020-0835-4D30-83FA-06F32C5EFD28}" presName="hierChild4" presStyleCnt="0"/>
      <dgm:spPr/>
    </dgm:pt>
  </dgm:ptLst>
  <dgm:cxnLst>
    <dgm:cxn modelId="{FC7C1E02-7740-471B-AE06-98004BC66859}" type="presOf" srcId="{F66A92C6-7CE0-482A-B3FA-FA409A729BFA}" destId="{9620FA69-FE4C-4F76-B7E4-CEA26B034951}" srcOrd="0" destOrd="0" presId="urn:microsoft.com/office/officeart/2005/8/layout/hierarchy1"/>
    <dgm:cxn modelId="{2300EE0D-8626-4D4F-9E98-9BADEF06AD30}" srcId="{20701C53-8143-4832-8332-10787B926BC3}" destId="{AB016282-275A-4355-9FE4-723B56E6A0E9}" srcOrd="0" destOrd="0" parTransId="{16FA8D7E-3AA3-4877-992E-6D208D777DB3}" sibTransId="{137459E9-6570-42DA-ACD6-675F770D635B}"/>
    <dgm:cxn modelId="{46F20012-EF48-495C-AE97-F7DB459B4F52}" type="presOf" srcId="{31A0D4A5-E2D8-425E-B1B6-FBC9AF1ACA21}" destId="{C4C2B116-69CE-445F-A9B3-37EB46B985D3}" srcOrd="0" destOrd="0" presId="urn:microsoft.com/office/officeart/2005/8/layout/hierarchy1"/>
    <dgm:cxn modelId="{946EE019-D231-4AFE-80B8-1F3D13CC3727}" type="presOf" srcId="{16FA8D7E-3AA3-4877-992E-6D208D777DB3}" destId="{40C1A121-44DA-4946-BC1F-DFB4DDB2A0D0}" srcOrd="0" destOrd="0" presId="urn:microsoft.com/office/officeart/2005/8/layout/hierarchy1"/>
    <dgm:cxn modelId="{7642581F-FB3E-4055-B13C-F16153EA9BFB}" type="presOf" srcId="{74BF1103-2137-4F47-9A3E-2A9C66C775AA}" destId="{E1B4508F-B985-42FF-A9BF-C22CF258C570}" srcOrd="0" destOrd="0" presId="urn:microsoft.com/office/officeart/2005/8/layout/hierarchy1"/>
    <dgm:cxn modelId="{8B340825-5D18-4805-84C6-F09CA4968546}" type="presOf" srcId="{23200CCC-00ED-4F74-BF23-3B2A40E85BFB}" destId="{B98CAAD9-38F6-44DE-A2E0-70C893E4B7C0}" srcOrd="0" destOrd="0" presId="urn:microsoft.com/office/officeart/2005/8/layout/hierarchy1"/>
    <dgm:cxn modelId="{42FB1C2A-00E7-4F4A-B388-23F35B2D1A5B}" type="presOf" srcId="{8E0D47D9-BB58-4309-88F3-186CF6141666}" destId="{E1415665-2F97-4F6F-B891-D4282C62A35C}" srcOrd="0" destOrd="0" presId="urn:microsoft.com/office/officeart/2005/8/layout/hierarchy1"/>
    <dgm:cxn modelId="{FEE5B82A-9E3B-4C0F-A76A-43294A964B67}" type="presOf" srcId="{1E529534-2291-4764-B95B-D840B2394E9B}" destId="{5FD27A87-03CF-43E7-A979-9E8B035F6C60}" srcOrd="0" destOrd="0" presId="urn:microsoft.com/office/officeart/2005/8/layout/hierarchy1"/>
    <dgm:cxn modelId="{53997F2E-AAFC-49AF-8C5E-ECD2B724C310}" type="presOf" srcId="{49A5B46F-C863-4033-A960-972035E07EE4}" destId="{56FE2E4B-F117-46AA-9BDB-3C4CCCA37B7D}" srcOrd="0" destOrd="0" presId="urn:microsoft.com/office/officeart/2005/8/layout/hierarchy1"/>
    <dgm:cxn modelId="{1C24F132-2671-43D8-AD4F-36DEA8EC65FA}" srcId="{AB016282-275A-4355-9FE4-723B56E6A0E9}" destId="{7C9E5B9E-9DF9-47E8-A14F-12CC7A6773EF}" srcOrd="0" destOrd="0" parTransId="{8E0D47D9-BB58-4309-88F3-186CF6141666}" sibTransId="{43C22CA7-A01F-4EAD-851A-51E3D90EDE25}"/>
    <dgm:cxn modelId="{0659F234-318B-403E-AE26-24DAA5790802}" srcId="{20701C53-8143-4832-8332-10787B926BC3}" destId="{190FD57E-FD59-40D4-82BE-D801B00D0021}" srcOrd="1" destOrd="0" parTransId="{49A5B46F-C863-4033-A960-972035E07EE4}" sibTransId="{169E60D6-9458-4D1E-8369-2D1FB956F9B2}"/>
    <dgm:cxn modelId="{6C5DBB35-896D-445D-80B9-D73F7782AFC0}" type="presOf" srcId="{7EB9BFA0-69F4-4CF4-936A-7D143392572D}" destId="{6B270A61-9724-4FC5-B9F4-23F37568814D}" srcOrd="0" destOrd="0" presId="urn:microsoft.com/office/officeart/2005/8/layout/hierarchy1"/>
    <dgm:cxn modelId="{EE4CAC3F-1D33-43A7-A966-32482BEB0D51}" srcId="{AB016282-275A-4355-9FE4-723B56E6A0E9}" destId="{B2EE3956-05E2-4A0F-97D4-0A46258769AF}" srcOrd="2" destOrd="0" parTransId="{8FE8AB5D-299B-46FD-A93A-3A60C7DD150C}" sibTransId="{2356ED57-64FD-45E7-95F5-F39CC6AF09DD}"/>
    <dgm:cxn modelId="{433CA064-9D39-4F46-B9E2-37D9B7A1C215}" srcId="{190FD57E-FD59-40D4-82BE-D801B00D0021}" destId="{50D187F1-CD3C-49CD-BFC7-E97C249574E4}" srcOrd="5" destOrd="0" parTransId="{74BF1103-2137-4F47-9A3E-2A9C66C775AA}" sibTransId="{F211FEED-ED83-48F2-AEF9-BB914B87BC1B}"/>
    <dgm:cxn modelId="{4E10CF48-B238-4218-B654-B8E0C00A357E}" srcId="{190FD57E-FD59-40D4-82BE-D801B00D0021}" destId="{88A21D89-2EF1-4374-B53D-DF536DD08663}" srcOrd="4" destOrd="0" parTransId="{0B1CF1E2-927F-4B9B-AF88-7FED1D00371B}" sibTransId="{7D268D4C-5DCA-46ED-85E0-972DBBB73E1E}"/>
    <dgm:cxn modelId="{51115849-4C05-426D-A5E2-6D0AF319B214}" type="presOf" srcId="{E568729B-C86B-4A17-AE17-6DB307E6BA1F}" destId="{9CA18EB9-B15A-4CC5-AF87-A82C28B13AE1}" srcOrd="0" destOrd="0" presId="urn:microsoft.com/office/officeart/2005/8/layout/hierarchy1"/>
    <dgm:cxn modelId="{3E119F4A-6A9C-43D9-A11A-53C99417311F}" type="presOf" srcId="{50D187F1-CD3C-49CD-BFC7-E97C249574E4}" destId="{DCC04D5C-0C69-4E39-9EF9-9CB7C76CED7F}" srcOrd="0" destOrd="0" presId="urn:microsoft.com/office/officeart/2005/8/layout/hierarchy1"/>
    <dgm:cxn modelId="{F3905E50-00A1-4FD4-A871-1ACC9E1D8C0C}" type="presOf" srcId="{6137336F-A7DB-47F0-A77B-92A9A3091DFD}" destId="{C763F4B2-4785-45E7-81E8-748421C0636B}" srcOrd="0" destOrd="0" presId="urn:microsoft.com/office/officeart/2005/8/layout/hierarchy1"/>
    <dgm:cxn modelId="{1324CF54-B066-4FEB-A17C-AE3D211D68ED}" type="presOf" srcId="{88A21D89-2EF1-4374-B53D-DF536DD08663}" destId="{AD0BA2D5-3A0D-4F6D-A93F-337A6A88AB7B}" srcOrd="0" destOrd="0" presId="urn:microsoft.com/office/officeart/2005/8/layout/hierarchy1"/>
    <dgm:cxn modelId="{65B70857-0E83-4DD9-94CA-FEE85ABB34EE}" type="presOf" srcId="{0FFEE40F-785A-4DEE-89CC-458055FF9787}" destId="{DFFB9463-E6CF-41DA-9B1D-F4B2F64CFE47}" srcOrd="0" destOrd="0" presId="urn:microsoft.com/office/officeart/2005/8/layout/hierarchy1"/>
    <dgm:cxn modelId="{4FE65079-91A3-452C-9C3B-FE170C8C8E96}" type="presOf" srcId="{CC871509-8839-452D-B1D2-EC24DF930FA8}" destId="{F4EA9724-034D-4984-9E50-7AB9C9B672C4}" srcOrd="0" destOrd="0" presId="urn:microsoft.com/office/officeart/2005/8/layout/hierarchy1"/>
    <dgm:cxn modelId="{9E56657D-637B-4430-81E2-9235EFCDBD74}" srcId="{190FD57E-FD59-40D4-82BE-D801B00D0021}" destId="{65B22020-0835-4D30-83FA-06F32C5EFD28}" srcOrd="7" destOrd="0" parTransId="{A795C6FE-61D7-4FA8-93EE-D519EC7E8BD8}" sibTransId="{8358C830-F96D-41F2-B44D-29CF64C23D4D}"/>
    <dgm:cxn modelId="{6D8C5089-C58B-4AD6-823D-A7658BA67BC0}" srcId="{AB016282-275A-4355-9FE4-723B56E6A0E9}" destId="{EB7E5D53-9916-404F-A4ED-2CB6E1F6098B}" srcOrd="3" destOrd="0" parTransId="{0FFEE40F-785A-4DEE-89CC-458055FF9787}" sibTransId="{D4CB9C7A-F8AC-486B-B5A8-BE94085540FF}"/>
    <dgm:cxn modelId="{FA3E428A-4390-4F36-B88D-A1D1AB00CD09}" type="presOf" srcId="{8FE8AB5D-299B-46FD-A93A-3A60C7DD150C}" destId="{0520E7FB-CFB3-4A59-9F0B-582E89540954}" srcOrd="0" destOrd="0" presId="urn:microsoft.com/office/officeart/2005/8/layout/hierarchy1"/>
    <dgm:cxn modelId="{795D4090-E3A5-4BB1-9629-0F47F6621D10}" type="presOf" srcId="{0B1CF1E2-927F-4B9B-AF88-7FED1D00371B}" destId="{5F1F767F-F346-42F2-9F82-B1CD3E362AA4}" srcOrd="0" destOrd="0" presId="urn:microsoft.com/office/officeart/2005/8/layout/hierarchy1"/>
    <dgm:cxn modelId="{3CB7F692-8E20-4C7A-BA18-5692BFC939ED}" type="presOf" srcId="{9F5DE1D3-D885-482F-B9C9-74C316E16FD3}" destId="{85744616-C179-4B5D-8B9E-214BB8C86115}" srcOrd="0" destOrd="0" presId="urn:microsoft.com/office/officeart/2005/8/layout/hierarchy1"/>
    <dgm:cxn modelId="{6FB84598-BA29-4B04-BB0C-766171A83C78}" srcId="{1E529534-2291-4764-B95B-D840B2394E9B}" destId="{20701C53-8143-4832-8332-10787B926BC3}" srcOrd="0" destOrd="0" parTransId="{E30DD73E-F3CA-4601-BADC-42A5B0BDBBFA}" sibTransId="{AAFC42E0-76CA-4F65-B2ED-478E6F56298C}"/>
    <dgm:cxn modelId="{C6787B9F-C4A7-4129-9B64-AB70A7DF1EC5}" srcId="{AB016282-275A-4355-9FE4-723B56E6A0E9}" destId="{E568729B-C86B-4A17-AE17-6DB307E6BA1F}" srcOrd="1" destOrd="0" parTransId="{B366CEC9-F420-4708-87EA-47A7C5C79AF9}" sibTransId="{D3C6C90E-79EB-456F-AE27-2576C41CD84F}"/>
    <dgm:cxn modelId="{318E29B0-3C38-4802-9F33-215533A77AA6}" srcId="{190FD57E-FD59-40D4-82BE-D801B00D0021}" destId="{F66A92C6-7CE0-482A-B3FA-FA409A729BFA}" srcOrd="0" destOrd="0" parTransId="{7EB9BFA0-69F4-4CF4-936A-7D143392572D}" sibTransId="{67E334B1-B025-44A1-954A-25E0CED3485E}"/>
    <dgm:cxn modelId="{AAD370B9-9C4B-4C92-9D67-C592DAA44C67}" type="presOf" srcId="{9DF69B1C-A229-4297-B7FE-D2013DD22E1C}" destId="{D380E82D-3F99-4E33-8D0A-2ADE7E2E8D1F}" srcOrd="0" destOrd="0" presId="urn:microsoft.com/office/officeart/2005/8/layout/hierarchy1"/>
    <dgm:cxn modelId="{F2CBFAC1-6967-4119-A582-3C3D52269E6D}" type="presOf" srcId="{65B22020-0835-4D30-83FA-06F32C5EFD28}" destId="{2756A2E8-5BD0-4845-9B7F-C82321220762}" srcOrd="0" destOrd="0" presId="urn:microsoft.com/office/officeart/2005/8/layout/hierarchy1"/>
    <dgm:cxn modelId="{A512DDC8-F292-43C6-AF21-C5E9A978CEA5}" type="presOf" srcId="{955E3907-59A5-4828-BEA2-84F185633DF5}" destId="{D85CB51C-F6E9-477B-95AA-14C7D12A9500}" srcOrd="0" destOrd="0" presId="urn:microsoft.com/office/officeart/2005/8/layout/hierarchy1"/>
    <dgm:cxn modelId="{5C9AE6CA-32E7-4ECD-840A-15FA84A97D3F}" type="presOf" srcId="{EB7E5D53-9916-404F-A4ED-2CB6E1F6098B}" destId="{641AD988-8B2E-4B93-97B6-D6426A3696EB}" srcOrd="0" destOrd="0" presId="urn:microsoft.com/office/officeart/2005/8/layout/hierarchy1"/>
    <dgm:cxn modelId="{0EE9C4CD-A325-4746-8587-6F6FA8C62AE3}" type="presOf" srcId="{A795C6FE-61D7-4FA8-93EE-D519EC7E8BD8}" destId="{6EC70795-54F0-49DE-AA60-BCE9D5448CFD}" srcOrd="0" destOrd="0" presId="urn:microsoft.com/office/officeart/2005/8/layout/hierarchy1"/>
    <dgm:cxn modelId="{812DD4D4-A625-4F68-9156-94422741D691}" srcId="{190FD57E-FD59-40D4-82BE-D801B00D0021}" destId="{23200CCC-00ED-4F74-BF23-3B2A40E85BFB}" srcOrd="1" destOrd="0" parTransId="{9F5DE1D3-D885-482F-B9C9-74C316E16FD3}" sibTransId="{B6A96AF8-1763-4791-9416-CD9D1EF6D73A}"/>
    <dgm:cxn modelId="{526B1ED6-7FEE-4A79-B888-56DC06F07F60}" type="presOf" srcId="{B366CEC9-F420-4708-87EA-47A7C5C79AF9}" destId="{6C81F9A9-01A4-4013-9D66-70A8FC19659E}" srcOrd="0" destOrd="0" presId="urn:microsoft.com/office/officeart/2005/8/layout/hierarchy1"/>
    <dgm:cxn modelId="{0F3765D9-1F06-466D-BDAE-680F0DBECCD6}" srcId="{190FD57E-FD59-40D4-82BE-D801B00D0021}" destId="{12ECAB23-DE84-432B-9790-EE40BF10655D}" srcOrd="6" destOrd="0" parTransId="{6137336F-A7DB-47F0-A77B-92A9A3091DFD}" sibTransId="{93F3391C-117F-442D-9E61-8FE153E21EF6}"/>
    <dgm:cxn modelId="{C8E351E1-1530-40A9-AD11-C9DCE36F753B}" srcId="{190FD57E-FD59-40D4-82BE-D801B00D0021}" destId="{9DF69B1C-A229-4297-B7FE-D2013DD22E1C}" srcOrd="2" destOrd="0" parTransId="{CC871509-8839-452D-B1D2-EC24DF930FA8}" sibTransId="{740710AC-526F-4397-B76A-A85C82054D90}"/>
    <dgm:cxn modelId="{ACFBCFE6-92CA-4F54-9E46-5790015BDF6E}" srcId="{190FD57E-FD59-40D4-82BE-D801B00D0021}" destId="{31A0D4A5-E2D8-425E-B1B6-FBC9AF1ACA21}" srcOrd="3" destOrd="0" parTransId="{955E3907-59A5-4828-BEA2-84F185633DF5}" sibTransId="{8A65F0E3-41D8-4FD5-846C-41FF41377301}"/>
    <dgm:cxn modelId="{0409F8EA-964D-4DDD-89DA-7A31DDCAEB1D}" type="presOf" srcId="{B2EE3956-05E2-4A0F-97D4-0A46258769AF}" destId="{779FB531-6E83-46E5-A90E-24B98E9DE14C}" srcOrd="0" destOrd="0" presId="urn:microsoft.com/office/officeart/2005/8/layout/hierarchy1"/>
    <dgm:cxn modelId="{9FD33BEE-BA56-4CD9-BE58-C4CF017EA2D8}" type="presOf" srcId="{7C9E5B9E-9DF9-47E8-A14F-12CC7A6773EF}" destId="{715A8AD6-78AC-4DB0-B6A9-D707673BF368}" srcOrd="0" destOrd="0" presId="urn:microsoft.com/office/officeart/2005/8/layout/hierarchy1"/>
    <dgm:cxn modelId="{FD7937F3-4583-4BFC-AD87-0BCEA0E0BBA8}" type="presOf" srcId="{12ECAB23-DE84-432B-9790-EE40BF10655D}" destId="{80061B6D-7808-4614-88FC-00BED9669176}" srcOrd="0" destOrd="0" presId="urn:microsoft.com/office/officeart/2005/8/layout/hierarchy1"/>
    <dgm:cxn modelId="{885540F4-9CDC-4491-B1DD-4A5EBE9962D1}" type="presOf" srcId="{AB016282-275A-4355-9FE4-723B56E6A0E9}" destId="{89C14856-CB10-4BAC-8BC9-C36FB610AC52}" srcOrd="0" destOrd="0" presId="urn:microsoft.com/office/officeart/2005/8/layout/hierarchy1"/>
    <dgm:cxn modelId="{3B7242F7-DD63-47EA-B737-916695888EC5}" type="presOf" srcId="{20701C53-8143-4832-8332-10787B926BC3}" destId="{B8026A58-8529-41B7-A26C-8DA49437447C}" srcOrd="0" destOrd="0" presId="urn:microsoft.com/office/officeart/2005/8/layout/hierarchy1"/>
    <dgm:cxn modelId="{AB982AF9-B430-40CA-939E-F207C0FE9853}" type="presOf" srcId="{190FD57E-FD59-40D4-82BE-D801B00D0021}" destId="{2BF65DA0-FBF6-42F4-8668-6F996191C7D8}" srcOrd="0" destOrd="0" presId="urn:microsoft.com/office/officeart/2005/8/layout/hierarchy1"/>
    <dgm:cxn modelId="{AB5F32AC-3141-48F3-99B4-DDA98B3E2E59}" type="presParOf" srcId="{5FD27A87-03CF-43E7-A979-9E8B035F6C60}" destId="{AA60E077-42E8-477A-8F73-B142AA02ED15}" srcOrd="0" destOrd="0" presId="urn:microsoft.com/office/officeart/2005/8/layout/hierarchy1"/>
    <dgm:cxn modelId="{B5BD4BFC-B743-461C-AF98-409CABA53B0B}" type="presParOf" srcId="{AA60E077-42E8-477A-8F73-B142AA02ED15}" destId="{51A50437-DB1B-4A4D-AB6F-AD975F0E92D4}" srcOrd="0" destOrd="0" presId="urn:microsoft.com/office/officeart/2005/8/layout/hierarchy1"/>
    <dgm:cxn modelId="{1A6BE845-9572-444A-B736-9B14DE55442F}" type="presParOf" srcId="{51A50437-DB1B-4A4D-AB6F-AD975F0E92D4}" destId="{1B510CA9-134B-45F5-9171-8E205C7CB048}" srcOrd="0" destOrd="0" presId="urn:microsoft.com/office/officeart/2005/8/layout/hierarchy1"/>
    <dgm:cxn modelId="{37565D68-886F-41EA-B19B-2C527B6A99F0}" type="presParOf" srcId="{51A50437-DB1B-4A4D-AB6F-AD975F0E92D4}" destId="{B8026A58-8529-41B7-A26C-8DA49437447C}" srcOrd="1" destOrd="0" presId="urn:microsoft.com/office/officeart/2005/8/layout/hierarchy1"/>
    <dgm:cxn modelId="{22C5FDF1-E98E-4BB5-8DEE-03374A9CB189}" type="presParOf" srcId="{AA60E077-42E8-477A-8F73-B142AA02ED15}" destId="{1193712C-F224-4671-8A19-CF7E50FB461A}" srcOrd="1" destOrd="0" presId="urn:microsoft.com/office/officeart/2005/8/layout/hierarchy1"/>
    <dgm:cxn modelId="{B7C0CEA8-6081-4F60-A933-6F7D9A38959D}" type="presParOf" srcId="{1193712C-F224-4671-8A19-CF7E50FB461A}" destId="{40C1A121-44DA-4946-BC1F-DFB4DDB2A0D0}" srcOrd="0" destOrd="0" presId="urn:microsoft.com/office/officeart/2005/8/layout/hierarchy1"/>
    <dgm:cxn modelId="{F277B815-E896-41C7-8D9A-8B89764D8321}" type="presParOf" srcId="{1193712C-F224-4671-8A19-CF7E50FB461A}" destId="{F9F5CF45-1618-4B5E-B28B-F0F73A60BC45}" srcOrd="1" destOrd="0" presId="urn:microsoft.com/office/officeart/2005/8/layout/hierarchy1"/>
    <dgm:cxn modelId="{A23ABB2E-EAF6-42C3-ABDA-D4690594B2D8}" type="presParOf" srcId="{F9F5CF45-1618-4B5E-B28B-F0F73A60BC45}" destId="{328C5703-81C8-462E-9B5A-000DD1B1D0D2}" srcOrd="0" destOrd="0" presId="urn:microsoft.com/office/officeart/2005/8/layout/hierarchy1"/>
    <dgm:cxn modelId="{30CE72F2-0FF5-4878-A9D8-0DB87958FCB7}" type="presParOf" srcId="{328C5703-81C8-462E-9B5A-000DD1B1D0D2}" destId="{1109F36E-C616-48A4-A58B-5D6E127E446A}" srcOrd="0" destOrd="0" presId="urn:microsoft.com/office/officeart/2005/8/layout/hierarchy1"/>
    <dgm:cxn modelId="{89457099-1222-424B-B558-1821B31B9C7C}" type="presParOf" srcId="{328C5703-81C8-462E-9B5A-000DD1B1D0D2}" destId="{89C14856-CB10-4BAC-8BC9-C36FB610AC52}" srcOrd="1" destOrd="0" presId="urn:microsoft.com/office/officeart/2005/8/layout/hierarchy1"/>
    <dgm:cxn modelId="{B76A544B-FBE5-43AD-91E1-323B729B1DE7}" type="presParOf" srcId="{F9F5CF45-1618-4B5E-B28B-F0F73A60BC45}" destId="{93BAD3FC-7492-472A-95D0-A798E7E1CF4E}" srcOrd="1" destOrd="0" presId="urn:microsoft.com/office/officeart/2005/8/layout/hierarchy1"/>
    <dgm:cxn modelId="{3FCC9E50-174C-4B64-9A97-835899EBB113}" type="presParOf" srcId="{93BAD3FC-7492-472A-95D0-A798E7E1CF4E}" destId="{E1415665-2F97-4F6F-B891-D4282C62A35C}" srcOrd="0" destOrd="0" presId="urn:microsoft.com/office/officeart/2005/8/layout/hierarchy1"/>
    <dgm:cxn modelId="{86D1E2F5-2AFC-43D8-B166-290E82F730C4}" type="presParOf" srcId="{93BAD3FC-7492-472A-95D0-A798E7E1CF4E}" destId="{0F861A9F-6083-401A-B538-2AA28483F71C}" srcOrd="1" destOrd="0" presId="urn:microsoft.com/office/officeart/2005/8/layout/hierarchy1"/>
    <dgm:cxn modelId="{A04FEBD9-6B07-4DFA-9811-FA56374637F7}" type="presParOf" srcId="{0F861A9F-6083-401A-B538-2AA28483F71C}" destId="{C685C0C0-A698-48FB-86E4-8CCE00FD2FE0}" srcOrd="0" destOrd="0" presId="urn:microsoft.com/office/officeart/2005/8/layout/hierarchy1"/>
    <dgm:cxn modelId="{F15730AA-5032-4C01-8A02-8BD7A470B748}" type="presParOf" srcId="{C685C0C0-A698-48FB-86E4-8CCE00FD2FE0}" destId="{80FC48A7-11C4-4A78-B8CD-060DF772F8C2}" srcOrd="0" destOrd="0" presId="urn:microsoft.com/office/officeart/2005/8/layout/hierarchy1"/>
    <dgm:cxn modelId="{FC6EF09D-9CF0-4197-96AE-1AEE4E61545A}" type="presParOf" srcId="{C685C0C0-A698-48FB-86E4-8CCE00FD2FE0}" destId="{715A8AD6-78AC-4DB0-B6A9-D707673BF368}" srcOrd="1" destOrd="0" presId="urn:microsoft.com/office/officeart/2005/8/layout/hierarchy1"/>
    <dgm:cxn modelId="{D17DC75F-D056-4C93-AAFC-D19DC5AEDC44}" type="presParOf" srcId="{0F861A9F-6083-401A-B538-2AA28483F71C}" destId="{77F90B81-5DE8-406C-AAF1-DC7210C7E450}" srcOrd="1" destOrd="0" presId="urn:microsoft.com/office/officeart/2005/8/layout/hierarchy1"/>
    <dgm:cxn modelId="{41444803-B375-4342-87E6-982F095E85BC}" type="presParOf" srcId="{93BAD3FC-7492-472A-95D0-A798E7E1CF4E}" destId="{6C81F9A9-01A4-4013-9D66-70A8FC19659E}" srcOrd="2" destOrd="0" presId="urn:microsoft.com/office/officeart/2005/8/layout/hierarchy1"/>
    <dgm:cxn modelId="{E65521B4-737D-48FF-904C-E5B64216CE9B}" type="presParOf" srcId="{93BAD3FC-7492-472A-95D0-A798E7E1CF4E}" destId="{D80FBF4C-15D9-4DCD-836C-FEC5BFD6F29D}" srcOrd="3" destOrd="0" presId="urn:microsoft.com/office/officeart/2005/8/layout/hierarchy1"/>
    <dgm:cxn modelId="{1C7346AD-16C9-4F41-ACC9-FBD19C0893C8}" type="presParOf" srcId="{D80FBF4C-15D9-4DCD-836C-FEC5BFD6F29D}" destId="{53877466-1849-4732-9467-0D6420A95840}" srcOrd="0" destOrd="0" presId="urn:microsoft.com/office/officeart/2005/8/layout/hierarchy1"/>
    <dgm:cxn modelId="{23404D50-B252-48BD-9346-1AD5FFC75933}" type="presParOf" srcId="{53877466-1849-4732-9467-0D6420A95840}" destId="{B9A75ADF-4F06-4A87-B661-71796DF1BE18}" srcOrd="0" destOrd="0" presId="urn:microsoft.com/office/officeart/2005/8/layout/hierarchy1"/>
    <dgm:cxn modelId="{00FAF040-5032-44FC-905A-9A582A28081D}" type="presParOf" srcId="{53877466-1849-4732-9467-0D6420A95840}" destId="{9CA18EB9-B15A-4CC5-AF87-A82C28B13AE1}" srcOrd="1" destOrd="0" presId="urn:microsoft.com/office/officeart/2005/8/layout/hierarchy1"/>
    <dgm:cxn modelId="{604B4BFB-B373-4805-85C4-F28FA5405E48}" type="presParOf" srcId="{D80FBF4C-15D9-4DCD-836C-FEC5BFD6F29D}" destId="{E503E980-5B07-44B8-BEDD-543124BF8503}" srcOrd="1" destOrd="0" presId="urn:microsoft.com/office/officeart/2005/8/layout/hierarchy1"/>
    <dgm:cxn modelId="{E8CADB5B-ABD2-45A7-849B-9F4B9D13437C}" type="presParOf" srcId="{93BAD3FC-7492-472A-95D0-A798E7E1CF4E}" destId="{0520E7FB-CFB3-4A59-9F0B-582E89540954}" srcOrd="4" destOrd="0" presId="urn:microsoft.com/office/officeart/2005/8/layout/hierarchy1"/>
    <dgm:cxn modelId="{2F71CBF4-B7B6-469F-B708-899085BF9141}" type="presParOf" srcId="{93BAD3FC-7492-472A-95D0-A798E7E1CF4E}" destId="{387499CD-C350-4350-AE46-3965DD5B0C1B}" srcOrd="5" destOrd="0" presId="urn:microsoft.com/office/officeart/2005/8/layout/hierarchy1"/>
    <dgm:cxn modelId="{4918C4C2-3D67-4D44-96F3-9FBE531F7AF9}" type="presParOf" srcId="{387499CD-C350-4350-AE46-3965DD5B0C1B}" destId="{55F122C7-CDDA-4FD5-908A-E3D309A1C65A}" srcOrd="0" destOrd="0" presId="urn:microsoft.com/office/officeart/2005/8/layout/hierarchy1"/>
    <dgm:cxn modelId="{6486C80A-0BC3-4260-BDFE-61EC47944A89}" type="presParOf" srcId="{55F122C7-CDDA-4FD5-908A-E3D309A1C65A}" destId="{505C1A4B-B6AC-47F5-881A-B1A9EA2EA2E2}" srcOrd="0" destOrd="0" presId="urn:microsoft.com/office/officeart/2005/8/layout/hierarchy1"/>
    <dgm:cxn modelId="{89C0B882-413D-411D-82FC-78B051E3EE55}" type="presParOf" srcId="{55F122C7-CDDA-4FD5-908A-E3D309A1C65A}" destId="{779FB531-6E83-46E5-A90E-24B98E9DE14C}" srcOrd="1" destOrd="0" presId="urn:microsoft.com/office/officeart/2005/8/layout/hierarchy1"/>
    <dgm:cxn modelId="{38567814-AFC2-419D-B9CF-157987F45171}" type="presParOf" srcId="{387499CD-C350-4350-AE46-3965DD5B0C1B}" destId="{B082672D-A33E-4DB9-A574-D951080276FE}" srcOrd="1" destOrd="0" presId="urn:microsoft.com/office/officeart/2005/8/layout/hierarchy1"/>
    <dgm:cxn modelId="{B382E7EE-916C-4A2D-AAD1-F6465C5DC31D}" type="presParOf" srcId="{93BAD3FC-7492-472A-95D0-A798E7E1CF4E}" destId="{DFFB9463-E6CF-41DA-9B1D-F4B2F64CFE47}" srcOrd="6" destOrd="0" presId="urn:microsoft.com/office/officeart/2005/8/layout/hierarchy1"/>
    <dgm:cxn modelId="{1C4C6AEA-AD1A-4F2F-9A7F-45BC2363D226}" type="presParOf" srcId="{93BAD3FC-7492-472A-95D0-A798E7E1CF4E}" destId="{25F5435E-6D6B-456E-A58E-B0AA68F5CF14}" srcOrd="7" destOrd="0" presId="urn:microsoft.com/office/officeart/2005/8/layout/hierarchy1"/>
    <dgm:cxn modelId="{402A8BE8-301B-425A-AE69-C6F2D4593021}" type="presParOf" srcId="{25F5435E-6D6B-456E-A58E-B0AA68F5CF14}" destId="{781ECFF2-51D4-45F7-A509-6998ABC99F1F}" srcOrd="0" destOrd="0" presId="urn:microsoft.com/office/officeart/2005/8/layout/hierarchy1"/>
    <dgm:cxn modelId="{E91C8CF7-6EAB-479D-8960-C46BA1629804}" type="presParOf" srcId="{781ECFF2-51D4-45F7-A509-6998ABC99F1F}" destId="{A8601346-6672-4B76-9CB1-A87DD6DD4A76}" srcOrd="0" destOrd="0" presId="urn:microsoft.com/office/officeart/2005/8/layout/hierarchy1"/>
    <dgm:cxn modelId="{16508B08-CE71-4BA0-9FD1-9B89BA0FC85E}" type="presParOf" srcId="{781ECFF2-51D4-45F7-A509-6998ABC99F1F}" destId="{641AD988-8B2E-4B93-97B6-D6426A3696EB}" srcOrd="1" destOrd="0" presId="urn:microsoft.com/office/officeart/2005/8/layout/hierarchy1"/>
    <dgm:cxn modelId="{D774CE5D-A541-47A9-925A-9D23179E6E23}" type="presParOf" srcId="{25F5435E-6D6B-456E-A58E-B0AA68F5CF14}" destId="{C246D6F2-4AAB-4C68-AE19-C37D64311290}" srcOrd="1" destOrd="0" presId="urn:microsoft.com/office/officeart/2005/8/layout/hierarchy1"/>
    <dgm:cxn modelId="{9B2B187F-FC8C-4198-B4A8-EEC10CE96DA4}" type="presParOf" srcId="{1193712C-F224-4671-8A19-CF7E50FB461A}" destId="{56FE2E4B-F117-46AA-9BDB-3C4CCCA37B7D}" srcOrd="2" destOrd="0" presId="urn:microsoft.com/office/officeart/2005/8/layout/hierarchy1"/>
    <dgm:cxn modelId="{6E7E2B2E-6C7D-4B8E-91A4-31B35262E23A}" type="presParOf" srcId="{1193712C-F224-4671-8A19-CF7E50FB461A}" destId="{81AC232D-A2C8-43EB-BAA9-878067E93833}" srcOrd="3" destOrd="0" presId="urn:microsoft.com/office/officeart/2005/8/layout/hierarchy1"/>
    <dgm:cxn modelId="{7DFDFE99-B36E-4140-BDD7-602817B195C9}" type="presParOf" srcId="{81AC232D-A2C8-43EB-BAA9-878067E93833}" destId="{74750972-A81D-4DB6-8296-897CA21BDD4C}" srcOrd="0" destOrd="0" presId="urn:microsoft.com/office/officeart/2005/8/layout/hierarchy1"/>
    <dgm:cxn modelId="{426B9EAF-45DD-4136-9CE6-A01C2E56F8FF}" type="presParOf" srcId="{74750972-A81D-4DB6-8296-897CA21BDD4C}" destId="{AC706137-90BC-4148-9980-19140DE81575}" srcOrd="0" destOrd="0" presId="urn:microsoft.com/office/officeart/2005/8/layout/hierarchy1"/>
    <dgm:cxn modelId="{E2B050A0-F54A-4676-B7C1-FB77C012FC57}" type="presParOf" srcId="{74750972-A81D-4DB6-8296-897CA21BDD4C}" destId="{2BF65DA0-FBF6-42F4-8668-6F996191C7D8}" srcOrd="1" destOrd="0" presId="urn:microsoft.com/office/officeart/2005/8/layout/hierarchy1"/>
    <dgm:cxn modelId="{4790229F-876A-4B88-A4A7-93DFE56C6A44}" type="presParOf" srcId="{81AC232D-A2C8-43EB-BAA9-878067E93833}" destId="{7FDE95CB-1DDC-44DC-A411-566BA5D28D72}" srcOrd="1" destOrd="0" presId="urn:microsoft.com/office/officeart/2005/8/layout/hierarchy1"/>
    <dgm:cxn modelId="{A4F72B8C-9965-4F07-BD5E-5FABE233D001}" type="presParOf" srcId="{7FDE95CB-1DDC-44DC-A411-566BA5D28D72}" destId="{6B270A61-9724-4FC5-B9F4-23F37568814D}" srcOrd="0" destOrd="0" presId="urn:microsoft.com/office/officeart/2005/8/layout/hierarchy1"/>
    <dgm:cxn modelId="{D40330FC-118E-4ADB-AE36-52D3DD8AEC3B}" type="presParOf" srcId="{7FDE95CB-1DDC-44DC-A411-566BA5D28D72}" destId="{9BB8E806-3328-4DF9-877B-AE7DEE0FA50E}" srcOrd="1" destOrd="0" presId="urn:microsoft.com/office/officeart/2005/8/layout/hierarchy1"/>
    <dgm:cxn modelId="{AD59E44B-CF17-4A7F-8242-057FF5A42A61}" type="presParOf" srcId="{9BB8E806-3328-4DF9-877B-AE7DEE0FA50E}" destId="{07A2AE95-5726-4C81-B822-220F39ABF8EB}" srcOrd="0" destOrd="0" presId="urn:microsoft.com/office/officeart/2005/8/layout/hierarchy1"/>
    <dgm:cxn modelId="{6E7CE106-E4AD-4B0D-B7B3-821F42735CEA}" type="presParOf" srcId="{07A2AE95-5726-4C81-B822-220F39ABF8EB}" destId="{D11C7F43-3EF3-4046-A041-6A2CF99DF8A1}" srcOrd="0" destOrd="0" presId="urn:microsoft.com/office/officeart/2005/8/layout/hierarchy1"/>
    <dgm:cxn modelId="{AF36F2EC-DEC5-42FC-A4BD-82ECBAE01402}" type="presParOf" srcId="{07A2AE95-5726-4C81-B822-220F39ABF8EB}" destId="{9620FA69-FE4C-4F76-B7E4-CEA26B034951}" srcOrd="1" destOrd="0" presId="urn:microsoft.com/office/officeart/2005/8/layout/hierarchy1"/>
    <dgm:cxn modelId="{CF308FD6-E200-4058-8590-AB0AEA02BB78}" type="presParOf" srcId="{9BB8E806-3328-4DF9-877B-AE7DEE0FA50E}" destId="{BD9317F4-C8F7-4EB3-AFFC-49E4A352695D}" srcOrd="1" destOrd="0" presId="urn:microsoft.com/office/officeart/2005/8/layout/hierarchy1"/>
    <dgm:cxn modelId="{AE196AAC-1210-4F6D-A257-16F67EFE5023}" type="presParOf" srcId="{7FDE95CB-1DDC-44DC-A411-566BA5D28D72}" destId="{85744616-C179-4B5D-8B9E-214BB8C86115}" srcOrd="2" destOrd="0" presId="urn:microsoft.com/office/officeart/2005/8/layout/hierarchy1"/>
    <dgm:cxn modelId="{67828EC2-4616-47AA-8B7F-9F2F979B075F}" type="presParOf" srcId="{7FDE95CB-1DDC-44DC-A411-566BA5D28D72}" destId="{D762AC2A-041F-4DF8-881D-D38C9676B3A1}" srcOrd="3" destOrd="0" presId="urn:microsoft.com/office/officeart/2005/8/layout/hierarchy1"/>
    <dgm:cxn modelId="{736EC46C-0F87-4EAB-94A1-3830BAA2A109}" type="presParOf" srcId="{D762AC2A-041F-4DF8-881D-D38C9676B3A1}" destId="{F2A97922-8F15-4DAD-BDC6-47FE49653048}" srcOrd="0" destOrd="0" presId="urn:microsoft.com/office/officeart/2005/8/layout/hierarchy1"/>
    <dgm:cxn modelId="{3DF75DAB-0788-494D-9A6E-AAD68BC9C981}" type="presParOf" srcId="{F2A97922-8F15-4DAD-BDC6-47FE49653048}" destId="{7F2BD3D1-85C0-4401-A703-685FFC227815}" srcOrd="0" destOrd="0" presId="urn:microsoft.com/office/officeart/2005/8/layout/hierarchy1"/>
    <dgm:cxn modelId="{D83CF5C8-ED92-4705-B537-CFF0440FE63A}" type="presParOf" srcId="{F2A97922-8F15-4DAD-BDC6-47FE49653048}" destId="{B98CAAD9-38F6-44DE-A2E0-70C893E4B7C0}" srcOrd="1" destOrd="0" presId="urn:microsoft.com/office/officeart/2005/8/layout/hierarchy1"/>
    <dgm:cxn modelId="{69339BFF-6E6D-45A7-AB6A-5366B8E82896}" type="presParOf" srcId="{D762AC2A-041F-4DF8-881D-D38C9676B3A1}" destId="{3D93B6A3-687B-4466-909F-8123D418D7A3}" srcOrd="1" destOrd="0" presId="urn:microsoft.com/office/officeart/2005/8/layout/hierarchy1"/>
    <dgm:cxn modelId="{37C607CD-728B-41A5-ADCA-8B311C891D81}" type="presParOf" srcId="{7FDE95CB-1DDC-44DC-A411-566BA5D28D72}" destId="{F4EA9724-034D-4984-9E50-7AB9C9B672C4}" srcOrd="4" destOrd="0" presId="urn:microsoft.com/office/officeart/2005/8/layout/hierarchy1"/>
    <dgm:cxn modelId="{F2DF87B8-C318-4788-8C32-D81F142D4DB4}" type="presParOf" srcId="{7FDE95CB-1DDC-44DC-A411-566BA5D28D72}" destId="{1BD6D0CD-DBD1-4520-B251-7D07C2EC5C20}" srcOrd="5" destOrd="0" presId="urn:microsoft.com/office/officeart/2005/8/layout/hierarchy1"/>
    <dgm:cxn modelId="{EF8B70E9-46A8-447F-8C30-C92CE8ED4F65}" type="presParOf" srcId="{1BD6D0CD-DBD1-4520-B251-7D07C2EC5C20}" destId="{C005534C-3421-425C-BC70-B164FE3D40C4}" srcOrd="0" destOrd="0" presId="urn:microsoft.com/office/officeart/2005/8/layout/hierarchy1"/>
    <dgm:cxn modelId="{840ED2BD-7DFA-4CCF-BA56-AED0F4FC20F8}" type="presParOf" srcId="{C005534C-3421-425C-BC70-B164FE3D40C4}" destId="{12D809D3-ECF7-4808-A175-0E3711F1CEBA}" srcOrd="0" destOrd="0" presId="urn:microsoft.com/office/officeart/2005/8/layout/hierarchy1"/>
    <dgm:cxn modelId="{E684A6E0-1C16-42C1-AAEF-45A331C3E9C4}" type="presParOf" srcId="{C005534C-3421-425C-BC70-B164FE3D40C4}" destId="{D380E82D-3F99-4E33-8D0A-2ADE7E2E8D1F}" srcOrd="1" destOrd="0" presId="urn:microsoft.com/office/officeart/2005/8/layout/hierarchy1"/>
    <dgm:cxn modelId="{2A7B42CF-EB7C-4B7E-84E9-BBF761D4777C}" type="presParOf" srcId="{1BD6D0CD-DBD1-4520-B251-7D07C2EC5C20}" destId="{4391CE93-A748-41DF-AB10-C73BAC1BCA7D}" srcOrd="1" destOrd="0" presId="urn:microsoft.com/office/officeart/2005/8/layout/hierarchy1"/>
    <dgm:cxn modelId="{C327D823-AB1F-4568-9C9C-E577DA6979BF}" type="presParOf" srcId="{7FDE95CB-1DDC-44DC-A411-566BA5D28D72}" destId="{D85CB51C-F6E9-477B-95AA-14C7D12A9500}" srcOrd="6" destOrd="0" presId="urn:microsoft.com/office/officeart/2005/8/layout/hierarchy1"/>
    <dgm:cxn modelId="{8A0AEF54-CB86-4C1B-8349-1584E6444A93}" type="presParOf" srcId="{7FDE95CB-1DDC-44DC-A411-566BA5D28D72}" destId="{5486D847-93DC-487E-A58F-6A6AC67739B7}" srcOrd="7" destOrd="0" presId="urn:microsoft.com/office/officeart/2005/8/layout/hierarchy1"/>
    <dgm:cxn modelId="{6A08595A-EFF8-421C-9C3C-3CECD91ECF7B}" type="presParOf" srcId="{5486D847-93DC-487E-A58F-6A6AC67739B7}" destId="{507776E0-6F0E-49E0-9CBC-019BC5290B69}" srcOrd="0" destOrd="0" presId="urn:microsoft.com/office/officeart/2005/8/layout/hierarchy1"/>
    <dgm:cxn modelId="{5E011CDD-52A8-4BE0-B7BA-CACC78EC86B4}" type="presParOf" srcId="{507776E0-6F0E-49E0-9CBC-019BC5290B69}" destId="{49957828-AF76-412B-839C-3BEAB4546535}" srcOrd="0" destOrd="0" presId="urn:microsoft.com/office/officeart/2005/8/layout/hierarchy1"/>
    <dgm:cxn modelId="{87CD5E82-143D-4435-82BA-0302A53F90F0}" type="presParOf" srcId="{507776E0-6F0E-49E0-9CBC-019BC5290B69}" destId="{C4C2B116-69CE-445F-A9B3-37EB46B985D3}" srcOrd="1" destOrd="0" presId="urn:microsoft.com/office/officeart/2005/8/layout/hierarchy1"/>
    <dgm:cxn modelId="{7CDE2F0D-2E7F-4971-875E-4DF815B57F7F}" type="presParOf" srcId="{5486D847-93DC-487E-A58F-6A6AC67739B7}" destId="{9A3C6CD1-3B29-4D67-89BB-3E40D3F1D770}" srcOrd="1" destOrd="0" presId="urn:microsoft.com/office/officeart/2005/8/layout/hierarchy1"/>
    <dgm:cxn modelId="{AC700A91-11F2-4EE9-AB78-816C7D668840}" type="presParOf" srcId="{7FDE95CB-1DDC-44DC-A411-566BA5D28D72}" destId="{5F1F767F-F346-42F2-9F82-B1CD3E362AA4}" srcOrd="8" destOrd="0" presId="urn:microsoft.com/office/officeart/2005/8/layout/hierarchy1"/>
    <dgm:cxn modelId="{95B54D55-6AA6-4979-B9B5-E5E0B3EE6D06}" type="presParOf" srcId="{7FDE95CB-1DDC-44DC-A411-566BA5D28D72}" destId="{10CA2327-8702-4744-A709-B1BB2A389D21}" srcOrd="9" destOrd="0" presId="urn:microsoft.com/office/officeart/2005/8/layout/hierarchy1"/>
    <dgm:cxn modelId="{C92DDDEA-4DB1-4942-A58D-4559DE52E4FD}" type="presParOf" srcId="{10CA2327-8702-4744-A709-B1BB2A389D21}" destId="{516A0978-47CD-4739-9E46-3F0E247FFAD5}" srcOrd="0" destOrd="0" presId="urn:microsoft.com/office/officeart/2005/8/layout/hierarchy1"/>
    <dgm:cxn modelId="{6B3E4DEE-EAB2-427F-A3FF-5103E21B59D9}" type="presParOf" srcId="{516A0978-47CD-4739-9E46-3F0E247FFAD5}" destId="{07C97A7E-DF20-487E-B708-83334645E383}" srcOrd="0" destOrd="0" presId="urn:microsoft.com/office/officeart/2005/8/layout/hierarchy1"/>
    <dgm:cxn modelId="{B1E5FD91-AA72-46B1-A537-68008B55C694}" type="presParOf" srcId="{516A0978-47CD-4739-9E46-3F0E247FFAD5}" destId="{AD0BA2D5-3A0D-4F6D-A93F-337A6A88AB7B}" srcOrd="1" destOrd="0" presId="urn:microsoft.com/office/officeart/2005/8/layout/hierarchy1"/>
    <dgm:cxn modelId="{FA396314-EECB-43E4-88BF-61E9E0E2C948}" type="presParOf" srcId="{10CA2327-8702-4744-A709-B1BB2A389D21}" destId="{23B019AB-C1EC-48DC-BC7D-A763622A02D6}" srcOrd="1" destOrd="0" presId="urn:microsoft.com/office/officeart/2005/8/layout/hierarchy1"/>
    <dgm:cxn modelId="{F1B8F1C6-1677-4CD4-84A1-2E0C21C675E5}" type="presParOf" srcId="{7FDE95CB-1DDC-44DC-A411-566BA5D28D72}" destId="{E1B4508F-B985-42FF-A9BF-C22CF258C570}" srcOrd="10" destOrd="0" presId="urn:microsoft.com/office/officeart/2005/8/layout/hierarchy1"/>
    <dgm:cxn modelId="{F586CC5B-7CD1-4BC4-8B52-EF2B4561D7C2}" type="presParOf" srcId="{7FDE95CB-1DDC-44DC-A411-566BA5D28D72}" destId="{902E0131-AC98-4822-8E98-8FE60853B0C0}" srcOrd="11" destOrd="0" presId="urn:microsoft.com/office/officeart/2005/8/layout/hierarchy1"/>
    <dgm:cxn modelId="{3AD4CA4C-CCC9-4A95-B5ED-6896B653B052}" type="presParOf" srcId="{902E0131-AC98-4822-8E98-8FE60853B0C0}" destId="{09B4651D-101B-4967-BBDA-2CEAD38B5A7C}" srcOrd="0" destOrd="0" presId="urn:microsoft.com/office/officeart/2005/8/layout/hierarchy1"/>
    <dgm:cxn modelId="{63FC1898-F5B3-4898-8C5E-A4707CD5CAB5}" type="presParOf" srcId="{09B4651D-101B-4967-BBDA-2CEAD38B5A7C}" destId="{406438E2-15C2-4C7B-8324-4C1F30F3D5EB}" srcOrd="0" destOrd="0" presId="urn:microsoft.com/office/officeart/2005/8/layout/hierarchy1"/>
    <dgm:cxn modelId="{8AA1ADEB-83B8-490D-980C-839B7989E5CF}" type="presParOf" srcId="{09B4651D-101B-4967-BBDA-2CEAD38B5A7C}" destId="{DCC04D5C-0C69-4E39-9EF9-9CB7C76CED7F}" srcOrd="1" destOrd="0" presId="urn:microsoft.com/office/officeart/2005/8/layout/hierarchy1"/>
    <dgm:cxn modelId="{32AA0393-8BFE-4222-A1A3-DCC6838C869D}" type="presParOf" srcId="{902E0131-AC98-4822-8E98-8FE60853B0C0}" destId="{4968559D-1F3B-4DA9-9860-C1929157D8A3}" srcOrd="1" destOrd="0" presId="urn:microsoft.com/office/officeart/2005/8/layout/hierarchy1"/>
    <dgm:cxn modelId="{DA8ABDDB-9771-419A-B0AE-B1D65599D58D}" type="presParOf" srcId="{7FDE95CB-1DDC-44DC-A411-566BA5D28D72}" destId="{C763F4B2-4785-45E7-81E8-748421C0636B}" srcOrd="12" destOrd="0" presId="urn:microsoft.com/office/officeart/2005/8/layout/hierarchy1"/>
    <dgm:cxn modelId="{D2B338BE-EBF9-42EA-AACB-F17D16ECF456}" type="presParOf" srcId="{7FDE95CB-1DDC-44DC-A411-566BA5D28D72}" destId="{9012A487-34E6-4DE3-8C44-92D7136A8512}" srcOrd="13" destOrd="0" presId="urn:microsoft.com/office/officeart/2005/8/layout/hierarchy1"/>
    <dgm:cxn modelId="{0C42BF07-C3F3-4BB0-9550-12D7B01080F2}" type="presParOf" srcId="{9012A487-34E6-4DE3-8C44-92D7136A8512}" destId="{76731599-C268-45B3-A09D-29F4BE3B29E1}" srcOrd="0" destOrd="0" presId="urn:microsoft.com/office/officeart/2005/8/layout/hierarchy1"/>
    <dgm:cxn modelId="{88CC641A-AE66-4F0F-8E71-7D34D2C63629}" type="presParOf" srcId="{76731599-C268-45B3-A09D-29F4BE3B29E1}" destId="{7B2068BE-2588-41B9-A2DD-38C2814EFEBC}" srcOrd="0" destOrd="0" presId="urn:microsoft.com/office/officeart/2005/8/layout/hierarchy1"/>
    <dgm:cxn modelId="{A84812F0-DF50-4951-9927-F2BEF891AE6D}" type="presParOf" srcId="{76731599-C268-45B3-A09D-29F4BE3B29E1}" destId="{80061B6D-7808-4614-88FC-00BED9669176}" srcOrd="1" destOrd="0" presId="urn:microsoft.com/office/officeart/2005/8/layout/hierarchy1"/>
    <dgm:cxn modelId="{B95D07EF-489B-4232-9DA9-B647274F2C99}" type="presParOf" srcId="{9012A487-34E6-4DE3-8C44-92D7136A8512}" destId="{DD423A88-D2E2-4D3D-87B0-597B6001692F}" srcOrd="1" destOrd="0" presId="urn:microsoft.com/office/officeart/2005/8/layout/hierarchy1"/>
    <dgm:cxn modelId="{F3C3558D-429A-4B3B-B260-697F52C707A8}" type="presParOf" srcId="{7FDE95CB-1DDC-44DC-A411-566BA5D28D72}" destId="{6EC70795-54F0-49DE-AA60-BCE9D5448CFD}" srcOrd="14" destOrd="0" presId="urn:microsoft.com/office/officeart/2005/8/layout/hierarchy1"/>
    <dgm:cxn modelId="{CA8586BA-BC0E-4B59-9515-35961AB50907}" type="presParOf" srcId="{7FDE95CB-1DDC-44DC-A411-566BA5D28D72}" destId="{24E94DAE-668A-4165-A805-4557EB45972F}" srcOrd="15" destOrd="0" presId="urn:microsoft.com/office/officeart/2005/8/layout/hierarchy1"/>
    <dgm:cxn modelId="{0B18A565-3BBF-4F5C-B9FF-040DCEC4D9AF}" type="presParOf" srcId="{24E94DAE-668A-4165-A805-4557EB45972F}" destId="{C36E1D37-4F31-44EA-807A-7079828323A0}" srcOrd="0" destOrd="0" presId="urn:microsoft.com/office/officeart/2005/8/layout/hierarchy1"/>
    <dgm:cxn modelId="{DB60AA15-09A6-4412-B335-A2E05D35F683}" type="presParOf" srcId="{C36E1D37-4F31-44EA-807A-7079828323A0}" destId="{1BF0CBF2-F00C-4FFD-991D-FFDF386A3A4C}" srcOrd="0" destOrd="0" presId="urn:microsoft.com/office/officeart/2005/8/layout/hierarchy1"/>
    <dgm:cxn modelId="{1FB1D6FC-A293-4301-8455-D96CD4C424B7}" type="presParOf" srcId="{C36E1D37-4F31-44EA-807A-7079828323A0}" destId="{2756A2E8-5BD0-4845-9B7F-C82321220762}" srcOrd="1" destOrd="0" presId="urn:microsoft.com/office/officeart/2005/8/layout/hierarchy1"/>
    <dgm:cxn modelId="{3C8D7951-659E-4095-8DA2-0455234AF2F0}" type="presParOf" srcId="{24E94DAE-668A-4165-A805-4557EB45972F}" destId="{A1F8868E-395E-4086-89C3-F5588D6AC36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5DD6468-DA74-4EDB-BC1A-D152E740FC9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943590B1-699C-4840-880D-619E69BC142E}">
      <dgm:prSet phldrT="[Metin]" custT="1"/>
      <dgm:spPr/>
      <dgm:t>
        <a:bodyPr/>
        <a:lstStyle/>
        <a:p>
          <a:r>
            <a:rPr lang="tr-TR" sz="1800" b="1" dirty="0" err="1"/>
            <a:t>Kiosk</a:t>
          </a:r>
          <a:r>
            <a:rPr lang="tr-TR" sz="1800" b="1" dirty="0"/>
            <a:t> cihazlarından sonuçların açıklanması</a:t>
          </a:r>
        </a:p>
      </dgm:t>
    </dgm:pt>
    <dgm:pt modelId="{35A946BE-9CDD-4D4C-A484-E61F959923B1}" type="parTrans" cxnId="{6FB6B033-0784-46F3-A69E-B2A058CF7B10}">
      <dgm:prSet/>
      <dgm:spPr/>
      <dgm:t>
        <a:bodyPr/>
        <a:lstStyle/>
        <a:p>
          <a:endParaRPr lang="tr-TR" sz="1800"/>
        </a:p>
      </dgm:t>
    </dgm:pt>
    <dgm:pt modelId="{B29D818F-A4D0-4CA8-88CF-D1A60235FF75}" type="sibTrans" cxnId="{6FB6B033-0784-46F3-A69E-B2A058CF7B10}">
      <dgm:prSet/>
      <dgm:spPr/>
      <dgm:t>
        <a:bodyPr/>
        <a:lstStyle/>
        <a:p>
          <a:endParaRPr lang="tr-TR" sz="1800"/>
        </a:p>
      </dgm:t>
    </dgm:pt>
    <dgm:pt modelId="{76105F33-CDC1-43C7-8181-B17BFB564B10}">
      <dgm:prSet phldrT="[Metin]" custT="1"/>
      <dgm:spPr/>
      <dgm:t>
        <a:bodyPr/>
        <a:lstStyle/>
        <a:p>
          <a:r>
            <a:rPr lang="tr-TR" sz="1800" b="1" dirty="0"/>
            <a:t>esinav.meb.gov.tr internet adresinden sonuçların açıklanması  </a:t>
          </a:r>
        </a:p>
      </dgm:t>
    </dgm:pt>
    <dgm:pt modelId="{2B31AEDF-AA17-472F-ACF5-5CFE2D7AEB56}" type="parTrans" cxnId="{0125272C-4EFD-4338-8583-E0CF76394EFA}">
      <dgm:prSet/>
      <dgm:spPr/>
      <dgm:t>
        <a:bodyPr/>
        <a:lstStyle/>
        <a:p>
          <a:endParaRPr lang="tr-TR" sz="1800"/>
        </a:p>
      </dgm:t>
    </dgm:pt>
    <dgm:pt modelId="{ED707EE2-344C-41BB-AFD9-8DFDCC457CD7}" type="sibTrans" cxnId="{0125272C-4EFD-4338-8583-E0CF76394EFA}">
      <dgm:prSet/>
      <dgm:spPr/>
      <dgm:t>
        <a:bodyPr/>
        <a:lstStyle/>
        <a:p>
          <a:endParaRPr lang="tr-TR" sz="1800"/>
        </a:p>
      </dgm:t>
    </dgm:pt>
    <dgm:pt modelId="{F7F60E7C-0D70-48B7-A0DB-0313C1661AB8}">
      <dgm:prSet phldrT="[Metin]" custT="1"/>
      <dgm:spPr/>
      <dgm:t>
        <a:bodyPr/>
        <a:lstStyle/>
        <a:p>
          <a:r>
            <a:rPr lang="tr-TR" sz="1800" b="1" dirty="0"/>
            <a:t>MEBBİS Özel MTSK Modülü üzerinden sonuçların açıklanması</a:t>
          </a:r>
        </a:p>
      </dgm:t>
    </dgm:pt>
    <dgm:pt modelId="{8A316F5F-FC9C-47A7-BFD2-0CB676140E5B}" type="parTrans" cxnId="{8C823690-49D8-4A2E-B727-10C8A2F6007F}">
      <dgm:prSet/>
      <dgm:spPr/>
      <dgm:t>
        <a:bodyPr/>
        <a:lstStyle/>
        <a:p>
          <a:endParaRPr lang="tr-TR" sz="1800"/>
        </a:p>
      </dgm:t>
    </dgm:pt>
    <dgm:pt modelId="{879F5462-1D33-4F1D-868D-FAE4C9976743}" type="sibTrans" cxnId="{8C823690-49D8-4A2E-B727-10C8A2F6007F}">
      <dgm:prSet/>
      <dgm:spPr/>
      <dgm:t>
        <a:bodyPr/>
        <a:lstStyle/>
        <a:p>
          <a:endParaRPr lang="tr-TR" sz="1800"/>
        </a:p>
      </dgm:t>
    </dgm:pt>
    <dgm:pt modelId="{B329B7FB-F973-4142-AFFB-BA134977EE40}" type="pres">
      <dgm:prSet presAssocID="{55DD6468-DA74-4EDB-BC1A-D152E740FC94}" presName="Name0" presStyleCnt="0">
        <dgm:presLayoutVars>
          <dgm:chMax val="7"/>
          <dgm:chPref val="7"/>
          <dgm:dir/>
        </dgm:presLayoutVars>
      </dgm:prSet>
      <dgm:spPr/>
    </dgm:pt>
    <dgm:pt modelId="{941B6F17-8876-4375-AA2B-A8446CF27EE2}" type="pres">
      <dgm:prSet presAssocID="{55DD6468-DA74-4EDB-BC1A-D152E740FC94}" presName="Name1" presStyleCnt="0"/>
      <dgm:spPr/>
    </dgm:pt>
    <dgm:pt modelId="{44FC0729-F806-4068-8A7B-B705B55EF0CE}" type="pres">
      <dgm:prSet presAssocID="{55DD6468-DA74-4EDB-BC1A-D152E740FC94}" presName="cycle" presStyleCnt="0"/>
      <dgm:spPr/>
    </dgm:pt>
    <dgm:pt modelId="{D233CF8A-BD3B-4C81-A4C4-5D7EDA2B36F0}" type="pres">
      <dgm:prSet presAssocID="{55DD6468-DA74-4EDB-BC1A-D152E740FC94}" presName="srcNode" presStyleLbl="node1" presStyleIdx="0" presStyleCnt="3"/>
      <dgm:spPr/>
    </dgm:pt>
    <dgm:pt modelId="{93B11A4F-DC91-45EE-B430-447E63CEEE10}" type="pres">
      <dgm:prSet presAssocID="{55DD6468-DA74-4EDB-BC1A-D152E740FC94}" presName="conn" presStyleLbl="parChTrans1D2" presStyleIdx="0" presStyleCnt="1"/>
      <dgm:spPr/>
    </dgm:pt>
    <dgm:pt modelId="{2EB193F9-8084-4440-A252-375E8DA8467A}" type="pres">
      <dgm:prSet presAssocID="{55DD6468-DA74-4EDB-BC1A-D152E740FC94}" presName="extraNode" presStyleLbl="node1" presStyleIdx="0" presStyleCnt="3"/>
      <dgm:spPr/>
    </dgm:pt>
    <dgm:pt modelId="{612F2743-4370-49F9-B3E4-F544FB0932BD}" type="pres">
      <dgm:prSet presAssocID="{55DD6468-DA74-4EDB-BC1A-D152E740FC94}" presName="dstNode" presStyleLbl="node1" presStyleIdx="0" presStyleCnt="3"/>
      <dgm:spPr/>
    </dgm:pt>
    <dgm:pt modelId="{F4A971AF-960F-4E17-94D5-BE918F1D1CF7}" type="pres">
      <dgm:prSet presAssocID="{943590B1-699C-4840-880D-619E69BC142E}" presName="text_1" presStyleLbl="node1" presStyleIdx="0" presStyleCnt="3">
        <dgm:presLayoutVars>
          <dgm:bulletEnabled val="1"/>
        </dgm:presLayoutVars>
      </dgm:prSet>
      <dgm:spPr/>
    </dgm:pt>
    <dgm:pt modelId="{2270205B-1262-4777-9A67-50DE448BD218}" type="pres">
      <dgm:prSet presAssocID="{943590B1-699C-4840-880D-619E69BC142E}" presName="accent_1" presStyleCnt="0"/>
      <dgm:spPr/>
    </dgm:pt>
    <dgm:pt modelId="{478C45A7-0D99-4537-A4ED-B75FF1C7A9FF}" type="pres">
      <dgm:prSet presAssocID="{943590B1-699C-4840-880D-619E69BC142E}" presName="accentRepeatNode" presStyleLbl="solidFgAcc1" presStyleIdx="0" presStyleCnt="3"/>
      <dgm:spPr/>
    </dgm:pt>
    <dgm:pt modelId="{903CF3E0-6FC7-4B13-A861-D16F4C59CD21}" type="pres">
      <dgm:prSet presAssocID="{76105F33-CDC1-43C7-8181-B17BFB564B10}" presName="text_2" presStyleLbl="node1" presStyleIdx="1" presStyleCnt="3" custLinFactNeighborX="48" custLinFactNeighborY="-598">
        <dgm:presLayoutVars>
          <dgm:bulletEnabled val="1"/>
        </dgm:presLayoutVars>
      </dgm:prSet>
      <dgm:spPr/>
    </dgm:pt>
    <dgm:pt modelId="{9E60B19E-0CC5-4B31-8C82-BC870C69E693}" type="pres">
      <dgm:prSet presAssocID="{76105F33-CDC1-43C7-8181-B17BFB564B10}" presName="accent_2" presStyleCnt="0"/>
      <dgm:spPr/>
    </dgm:pt>
    <dgm:pt modelId="{9307A223-62D9-4FEC-90C3-DF92D0D8BA45}" type="pres">
      <dgm:prSet presAssocID="{76105F33-CDC1-43C7-8181-B17BFB564B10}" presName="accentRepeatNode" presStyleLbl="solidFgAcc1" presStyleIdx="1" presStyleCnt="3"/>
      <dgm:spPr/>
    </dgm:pt>
    <dgm:pt modelId="{14939D38-A9DC-4C13-8B2B-577D2E227377}" type="pres">
      <dgm:prSet presAssocID="{F7F60E7C-0D70-48B7-A0DB-0313C1661AB8}" presName="text_3" presStyleLbl="node1" presStyleIdx="2" presStyleCnt="3">
        <dgm:presLayoutVars>
          <dgm:bulletEnabled val="1"/>
        </dgm:presLayoutVars>
      </dgm:prSet>
      <dgm:spPr/>
    </dgm:pt>
    <dgm:pt modelId="{9F47F02F-5676-4CA1-AB6C-B43AA2BC2C40}" type="pres">
      <dgm:prSet presAssocID="{F7F60E7C-0D70-48B7-A0DB-0313C1661AB8}" presName="accent_3" presStyleCnt="0"/>
      <dgm:spPr/>
    </dgm:pt>
    <dgm:pt modelId="{17E68C0E-53DE-471A-AE7F-3F31C2B6CF80}" type="pres">
      <dgm:prSet presAssocID="{F7F60E7C-0D70-48B7-A0DB-0313C1661AB8}" presName="accentRepeatNode" presStyleLbl="solidFgAcc1" presStyleIdx="2" presStyleCnt="3"/>
      <dgm:spPr/>
    </dgm:pt>
  </dgm:ptLst>
  <dgm:cxnLst>
    <dgm:cxn modelId="{C6B41D11-AEE9-424E-993D-AF340446BEED}" type="presOf" srcId="{943590B1-699C-4840-880D-619E69BC142E}" destId="{F4A971AF-960F-4E17-94D5-BE918F1D1CF7}" srcOrd="0" destOrd="0" presId="urn:microsoft.com/office/officeart/2008/layout/VerticalCurvedList"/>
    <dgm:cxn modelId="{0125272C-4EFD-4338-8583-E0CF76394EFA}" srcId="{55DD6468-DA74-4EDB-BC1A-D152E740FC94}" destId="{76105F33-CDC1-43C7-8181-B17BFB564B10}" srcOrd="1" destOrd="0" parTransId="{2B31AEDF-AA17-472F-ACF5-5CFE2D7AEB56}" sibTransId="{ED707EE2-344C-41BB-AFD9-8DFDCC457CD7}"/>
    <dgm:cxn modelId="{6FB6B033-0784-46F3-A69E-B2A058CF7B10}" srcId="{55DD6468-DA74-4EDB-BC1A-D152E740FC94}" destId="{943590B1-699C-4840-880D-619E69BC142E}" srcOrd="0" destOrd="0" parTransId="{35A946BE-9CDD-4D4C-A484-E61F959923B1}" sibTransId="{B29D818F-A4D0-4CA8-88CF-D1A60235FF75}"/>
    <dgm:cxn modelId="{2DB42574-BBF6-429A-8DA7-8D37E30B25F9}" type="presOf" srcId="{76105F33-CDC1-43C7-8181-B17BFB564B10}" destId="{903CF3E0-6FC7-4B13-A861-D16F4C59CD21}" srcOrd="0" destOrd="0" presId="urn:microsoft.com/office/officeart/2008/layout/VerticalCurvedList"/>
    <dgm:cxn modelId="{2FF0DD8A-DB56-46E1-B05A-E5F34F3C96BE}" type="presOf" srcId="{55DD6468-DA74-4EDB-BC1A-D152E740FC94}" destId="{B329B7FB-F973-4142-AFFB-BA134977EE40}" srcOrd="0" destOrd="0" presId="urn:microsoft.com/office/officeart/2008/layout/VerticalCurvedList"/>
    <dgm:cxn modelId="{8C823690-49D8-4A2E-B727-10C8A2F6007F}" srcId="{55DD6468-DA74-4EDB-BC1A-D152E740FC94}" destId="{F7F60E7C-0D70-48B7-A0DB-0313C1661AB8}" srcOrd="2" destOrd="0" parTransId="{8A316F5F-FC9C-47A7-BFD2-0CB676140E5B}" sibTransId="{879F5462-1D33-4F1D-868D-FAE4C9976743}"/>
    <dgm:cxn modelId="{E1F6EC90-355E-431C-8C38-07876E74D1F0}" type="presOf" srcId="{F7F60E7C-0D70-48B7-A0DB-0313C1661AB8}" destId="{14939D38-A9DC-4C13-8B2B-577D2E227377}" srcOrd="0" destOrd="0" presId="urn:microsoft.com/office/officeart/2008/layout/VerticalCurvedList"/>
    <dgm:cxn modelId="{F817CCB0-96D9-481E-B715-C988ADC843D3}" type="presOf" srcId="{B29D818F-A4D0-4CA8-88CF-D1A60235FF75}" destId="{93B11A4F-DC91-45EE-B430-447E63CEEE10}" srcOrd="0" destOrd="0" presId="urn:microsoft.com/office/officeart/2008/layout/VerticalCurvedList"/>
    <dgm:cxn modelId="{8E53EE69-308F-4FA6-9676-5A067BD3798F}" type="presParOf" srcId="{B329B7FB-F973-4142-AFFB-BA134977EE40}" destId="{941B6F17-8876-4375-AA2B-A8446CF27EE2}" srcOrd="0" destOrd="0" presId="urn:microsoft.com/office/officeart/2008/layout/VerticalCurvedList"/>
    <dgm:cxn modelId="{E427E6EC-5B7E-48A7-B491-4EC3B021523F}" type="presParOf" srcId="{941B6F17-8876-4375-AA2B-A8446CF27EE2}" destId="{44FC0729-F806-4068-8A7B-B705B55EF0CE}" srcOrd="0" destOrd="0" presId="urn:microsoft.com/office/officeart/2008/layout/VerticalCurvedList"/>
    <dgm:cxn modelId="{D0B24930-9A42-4214-BF9A-DE67F7AA111F}" type="presParOf" srcId="{44FC0729-F806-4068-8A7B-B705B55EF0CE}" destId="{D233CF8A-BD3B-4C81-A4C4-5D7EDA2B36F0}" srcOrd="0" destOrd="0" presId="urn:microsoft.com/office/officeart/2008/layout/VerticalCurvedList"/>
    <dgm:cxn modelId="{D3B7E7C8-73CB-414A-95D0-D1E44EFAD253}" type="presParOf" srcId="{44FC0729-F806-4068-8A7B-B705B55EF0CE}" destId="{93B11A4F-DC91-45EE-B430-447E63CEEE10}" srcOrd="1" destOrd="0" presId="urn:microsoft.com/office/officeart/2008/layout/VerticalCurvedList"/>
    <dgm:cxn modelId="{629E5807-844C-4956-85C0-38B07D93B269}" type="presParOf" srcId="{44FC0729-F806-4068-8A7B-B705B55EF0CE}" destId="{2EB193F9-8084-4440-A252-375E8DA8467A}" srcOrd="2" destOrd="0" presId="urn:microsoft.com/office/officeart/2008/layout/VerticalCurvedList"/>
    <dgm:cxn modelId="{FD9B8228-C91B-4F2A-82E9-4B917AE87F4D}" type="presParOf" srcId="{44FC0729-F806-4068-8A7B-B705B55EF0CE}" destId="{612F2743-4370-49F9-B3E4-F544FB0932BD}" srcOrd="3" destOrd="0" presId="urn:microsoft.com/office/officeart/2008/layout/VerticalCurvedList"/>
    <dgm:cxn modelId="{45DCDB15-1C5E-4C47-8926-2118D1F13E89}" type="presParOf" srcId="{941B6F17-8876-4375-AA2B-A8446CF27EE2}" destId="{F4A971AF-960F-4E17-94D5-BE918F1D1CF7}" srcOrd="1" destOrd="0" presId="urn:microsoft.com/office/officeart/2008/layout/VerticalCurvedList"/>
    <dgm:cxn modelId="{DB2B0E80-BAA1-4169-8969-6313928F7187}" type="presParOf" srcId="{941B6F17-8876-4375-AA2B-A8446CF27EE2}" destId="{2270205B-1262-4777-9A67-50DE448BD218}" srcOrd="2" destOrd="0" presId="urn:microsoft.com/office/officeart/2008/layout/VerticalCurvedList"/>
    <dgm:cxn modelId="{8EFAE469-7D50-41F7-B7EB-F09859EA5DB7}" type="presParOf" srcId="{2270205B-1262-4777-9A67-50DE448BD218}" destId="{478C45A7-0D99-4537-A4ED-B75FF1C7A9FF}" srcOrd="0" destOrd="0" presId="urn:microsoft.com/office/officeart/2008/layout/VerticalCurvedList"/>
    <dgm:cxn modelId="{7208692F-2782-466C-B411-25DE1DB9BD9B}" type="presParOf" srcId="{941B6F17-8876-4375-AA2B-A8446CF27EE2}" destId="{903CF3E0-6FC7-4B13-A861-D16F4C59CD21}" srcOrd="3" destOrd="0" presId="urn:microsoft.com/office/officeart/2008/layout/VerticalCurvedList"/>
    <dgm:cxn modelId="{9CE1D97B-5EE3-4972-8B47-B2BF2F810BB9}" type="presParOf" srcId="{941B6F17-8876-4375-AA2B-A8446CF27EE2}" destId="{9E60B19E-0CC5-4B31-8C82-BC870C69E693}" srcOrd="4" destOrd="0" presId="urn:microsoft.com/office/officeart/2008/layout/VerticalCurvedList"/>
    <dgm:cxn modelId="{C16B21E9-DE7F-4D05-A2A1-04C26BBE7CBC}" type="presParOf" srcId="{9E60B19E-0CC5-4B31-8C82-BC870C69E693}" destId="{9307A223-62D9-4FEC-90C3-DF92D0D8BA45}" srcOrd="0" destOrd="0" presId="urn:microsoft.com/office/officeart/2008/layout/VerticalCurvedList"/>
    <dgm:cxn modelId="{C845212B-8297-4C42-9E9F-51A00744732D}" type="presParOf" srcId="{941B6F17-8876-4375-AA2B-A8446CF27EE2}" destId="{14939D38-A9DC-4C13-8B2B-577D2E227377}" srcOrd="5" destOrd="0" presId="urn:microsoft.com/office/officeart/2008/layout/VerticalCurvedList"/>
    <dgm:cxn modelId="{F55FEB49-58B8-4781-A3C1-A760D7E77EBC}" type="presParOf" srcId="{941B6F17-8876-4375-AA2B-A8446CF27EE2}" destId="{9F47F02F-5676-4CA1-AB6C-B43AA2BC2C40}" srcOrd="6" destOrd="0" presId="urn:microsoft.com/office/officeart/2008/layout/VerticalCurvedList"/>
    <dgm:cxn modelId="{EDA9AC70-78C1-4342-8B8B-428F48907814}" type="presParOf" srcId="{9F47F02F-5676-4CA1-AB6C-B43AA2BC2C40}" destId="{17E68C0E-53DE-471A-AE7F-3F31C2B6CF8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CB74F-CC37-4C55-9853-A2F0E2A64649}">
      <dsp:nvSpPr>
        <dsp:cNvPr id="0" name=""/>
        <dsp:cNvSpPr/>
      </dsp:nvSpPr>
      <dsp:spPr>
        <a:xfrm rot="16200000">
          <a:off x="1576370" y="-1174824"/>
          <a:ext cx="1139858" cy="3890168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Ölçme, Değerlendirme ve Sınav Hizmetleri Genel Müdürlüğü</a:t>
          </a:r>
        </a:p>
      </dsp:txBody>
      <dsp:txXfrm rot="5400000">
        <a:off x="201216" y="200330"/>
        <a:ext cx="3890168" cy="854893"/>
      </dsp:txXfrm>
    </dsp:sp>
    <dsp:sp modelId="{BAB73B40-B6D0-4DD3-BB3D-8999CEB2DDD5}">
      <dsp:nvSpPr>
        <dsp:cNvPr id="0" name=""/>
        <dsp:cNvSpPr/>
      </dsp:nvSpPr>
      <dsp:spPr>
        <a:xfrm>
          <a:off x="4695031" y="0"/>
          <a:ext cx="3890168" cy="1139858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Bilgi İşlem Genel Müdürlüğü</a:t>
          </a:r>
        </a:p>
      </dsp:txBody>
      <dsp:txXfrm>
        <a:off x="4695031" y="0"/>
        <a:ext cx="3890168" cy="854893"/>
      </dsp:txXfrm>
    </dsp:sp>
    <dsp:sp modelId="{DA137F74-22D0-4639-804C-F6F32C14E9C7}">
      <dsp:nvSpPr>
        <dsp:cNvPr id="0" name=""/>
        <dsp:cNvSpPr/>
      </dsp:nvSpPr>
      <dsp:spPr>
        <a:xfrm rot="10800000">
          <a:off x="201215" y="1930477"/>
          <a:ext cx="3890168" cy="1175354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Yenilik ve Eğitim Teknolojileri Genel Müdürlüğü</a:t>
          </a:r>
        </a:p>
      </dsp:txBody>
      <dsp:txXfrm rot="10800000">
        <a:off x="201215" y="2224316"/>
        <a:ext cx="3890168" cy="881516"/>
      </dsp:txXfrm>
    </dsp:sp>
    <dsp:sp modelId="{3258E0FA-531F-4579-A012-BE291FDF2222}">
      <dsp:nvSpPr>
        <dsp:cNvPr id="0" name=""/>
        <dsp:cNvSpPr/>
      </dsp:nvSpPr>
      <dsp:spPr>
        <a:xfrm rot="5400000">
          <a:off x="5851222" y="573070"/>
          <a:ext cx="1175354" cy="3890168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Özel Öğretim Kurumları Genel Müdürlüğü</a:t>
          </a:r>
        </a:p>
      </dsp:txBody>
      <dsp:txXfrm rot="-5400000">
        <a:off x="4493815" y="2224315"/>
        <a:ext cx="3890168" cy="881516"/>
      </dsp:txXfrm>
    </dsp:sp>
    <dsp:sp modelId="{4FC594E6-4590-41EA-B635-81D5FCC58B4A}">
      <dsp:nvSpPr>
        <dsp:cNvPr id="0" name=""/>
        <dsp:cNvSpPr/>
      </dsp:nvSpPr>
      <dsp:spPr>
        <a:xfrm>
          <a:off x="1797526" y="1076607"/>
          <a:ext cx="4990147" cy="1263514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tr-TR" sz="1800" b="0" kern="1200" dirty="0"/>
            <a:t>2015 yılında;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tr-TR" sz="1800" b="0" kern="1200" dirty="0"/>
            <a:t>Başkent Öğretmenevinde :2 Adet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tr-TR" sz="1800" b="0" kern="1200" dirty="0"/>
            <a:t>Eskişehir İl Merkezinde : 2 Adet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tr-TR" sz="1800" b="0" kern="1200" dirty="0"/>
            <a:t>Toplam 4 Adet daha e-Sınav Salonu açılmıştır.</a:t>
          </a:r>
        </a:p>
      </dsp:txBody>
      <dsp:txXfrm>
        <a:off x="1859206" y="1138287"/>
        <a:ext cx="4866787" cy="1140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B851F-9DBA-4FC9-ADB6-3113FE1C7395}">
      <dsp:nvSpPr>
        <dsp:cNvPr id="0" name=""/>
        <dsp:cNvSpPr/>
      </dsp:nvSpPr>
      <dsp:spPr>
        <a:xfrm>
          <a:off x="3664132" y="1759"/>
          <a:ext cx="1068046" cy="106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>
              <a:solidFill>
                <a:srgbClr val="C00000"/>
              </a:solidFill>
            </a:rPr>
            <a:t>Yanlış Kodlama</a:t>
          </a:r>
        </a:p>
      </dsp:txBody>
      <dsp:txXfrm>
        <a:off x="3664132" y="1759"/>
        <a:ext cx="1068046" cy="1068046"/>
      </dsp:txXfrm>
    </dsp:sp>
    <dsp:sp modelId="{763AB739-5B99-49E1-B0F4-4D98367F81C5}">
      <dsp:nvSpPr>
        <dsp:cNvPr id="0" name=""/>
        <dsp:cNvSpPr/>
      </dsp:nvSpPr>
      <dsp:spPr>
        <a:xfrm>
          <a:off x="323143" y="58112"/>
          <a:ext cx="5541463" cy="5541463"/>
        </a:xfrm>
        <a:prstGeom prst="circularArrow">
          <a:avLst>
            <a:gd name="adj1" fmla="val 3758"/>
            <a:gd name="adj2" fmla="val 234474"/>
            <a:gd name="adj3" fmla="val 19828540"/>
            <a:gd name="adj4" fmla="val 18604129"/>
            <a:gd name="adj5" fmla="val 438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809484-E336-4F60-AD1B-EC3678501F9B}">
      <dsp:nvSpPr>
        <dsp:cNvPr id="0" name=""/>
        <dsp:cNvSpPr/>
      </dsp:nvSpPr>
      <dsp:spPr>
        <a:xfrm>
          <a:off x="4776512" y="1728481"/>
          <a:ext cx="1597316" cy="106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>
              <a:solidFill>
                <a:srgbClr val="C00000"/>
              </a:solidFill>
            </a:rPr>
            <a:t>Kodlama Yapamama</a:t>
          </a:r>
        </a:p>
      </dsp:txBody>
      <dsp:txXfrm>
        <a:off x="4776512" y="1728481"/>
        <a:ext cx="1597316" cy="1068046"/>
      </dsp:txXfrm>
    </dsp:sp>
    <dsp:sp modelId="{8A49DD6A-AE97-49B2-8525-045D298ED8E1}">
      <dsp:nvSpPr>
        <dsp:cNvPr id="0" name=""/>
        <dsp:cNvSpPr/>
      </dsp:nvSpPr>
      <dsp:spPr>
        <a:xfrm>
          <a:off x="323143" y="58112"/>
          <a:ext cx="5541463" cy="5541463"/>
        </a:xfrm>
        <a:prstGeom prst="circularArrow">
          <a:avLst>
            <a:gd name="adj1" fmla="val 3758"/>
            <a:gd name="adj2" fmla="val 234474"/>
            <a:gd name="adj3" fmla="val 1231647"/>
            <a:gd name="adj4" fmla="val 21556348"/>
            <a:gd name="adj5" fmla="val 438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BA6D8F-96C9-4469-A3B3-4736988F2AAD}">
      <dsp:nvSpPr>
        <dsp:cNvPr id="0" name=""/>
        <dsp:cNvSpPr/>
      </dsp:nvSpPr>
      <dsp:spPr>
        <a:xfrm>
          <a:off x="4385111" y="3881669"/>
          <a:ext cx="1397218" cy="106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>
              <a:solidFill>
                <a:srgbClr val="C00000"/>
              </a:solidFill>
            </a:rPr>
            <a:t>Soru Kaydırma</a:t>
          </a:r>
        </a:p>
      </dsp:txBody>
      <dsp:txXfrm>
        <a:off x="4385111" y="3881669"/>
        <a:ext cx="1397218" cy="1068046"/>
      </dsp:txXfrm>
    </dsp:sp>
    <dsp:sp modelId="{0F23A422-99F3-48E5-A976-DAD2C1D6FD57}">
      <dsp:nvSpPr>
        <dsp:cNvPr id="0" name=""/>
        <dsp:cNvSpPr/>
      </dsp:nvSpPr>
      <dsp:spPr>
        <a:xfrm>
          <a:off x="323143" y="58112"/>
          <a:ext cx="5541463" cy="5541463"/>
        </a:xfrm>
        <a:prstGeom prst="circularArrow">
          <a:avLst>
            <a:gd name="adj1" fmla="val 3758"/>
            <a:gd name="adj2" fmla="val 234474"/>
            <a:gd name="adj3" fmla="val 4228843"/>
            <a:gd name="adj4" fmla="val 3386437"/>
            <a:gd name="adj5" fmla="val 438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BB21BF-C79E-4AC5-8CCC-5733210A85C6}">
      <dsp:nvSpPr>
        <dsp:cNvPr id="0" name=""/>
        <dsp:cNvSpPr/>
      </dsp:nvSpPr>
      <dsp:spPr>
        <a:xfrm>
          <a:off x="2408958" y="4839928"/>
          <a:ext cx="1369833" cy="106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>
              <a:solidFill>
                <a:schemeClr val="accent6">
                  <a:lumMod val="75000"/>
                </a:schemeClr>
              </a:solidFill>
            </a:rPr>
            <a:t>Randevu Değişikliği</a:t>
          </a:r>
        </a:p>
      </dsp:txBody>
      <dsp:txXfrm>
        <a:off x="2408958" y="4839928"/>
        <a:ext cx="1369833" cy="1068046"/>
      </dsp:txXfrm>
    </dsp:sp>
    <dsp:sp modelId="{4CC5D697-BCB3-4DD5-ADFB-8403F375EBF9}">
      <dsp:nvSpPr>
        <dsp:cNvPr id="0" name=""/>
        <dsp:cNvSpPr/>
      </dsp:nvSpPr>
      <dsp:spPr>
        <a:xfrm>
          <a:off x="323143" y="58112"/>
          <a:ext cx="5541463" cy="5541463"/>
        </a:xfrm>
        <a:prstGeom prst="circularArrow">
          <a:avLst>
            <a:gd name="adj1" fmla="val 3758"/>
            <a:gd name="adj2" fmla="val 234474"/>
            <a:gd name="adj3" fmla="val 7258948"/>
            <a:gd name="adj4" fmla="val 6336683"/>
            <a:gd name="adj5" fmla="val 438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C8D765-0DF5-44A8-9093-6311E19E6C8F}">
      <dsp:nvSpPr>
        <dsp:cNvPr id="0" name=""/>
        <dsp:cNvSpPr/>
      </dsp:nvSpPr>
      <dsp:spPr>
        <a:xfrm>
          <a:off x="570007" y="3881669"/>
          <a:ext cx="1068046" cy="106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>
              <a:solidFill>
                <a:schemeClr val="accent6">
                  <a:lumMod val="75000"/>
                </a:schemeClr>
              </a:solidFill>
            </a:rPr>
            <a:t>İşitme Engelli Adaylar</a:t>
          </a:r>
        </a:p>
      </dsp:txBody>
      <dsp:txXfrm>
        <a:off x="570007" y="3881669"/>
        <a:ext cx="1068046" cy="1068046"/>
      </dsp:txXfrm>
    </dsp:sp>
    <dsp:sp modelId="{D33D4385-2FF2-42BF-B986-BB00AAF1925C}">
      <dsp:nvSpPr>
        <dsp:cNvPr id="0" name=""/>
        <dsp:cNvSpPr/>
      </dsp:nvSpPr>
      <dsp:spPr>
        <a:xfrm>
          <a:off x="482793" y="43594"/>
          <a:ext cx="5541463" cy="5541463"/>
        </a:xfrm>
        <a:prstGeom prst="circularArrow">
          <a:avLst>
            <a:gd name="adj1" fmla="val 3758"/>
            <a:gd name="adj2" fmla="val 234474"/>
            <a:gd name="adj3" fmla="val 10609177"/>
            <a:gd name="adj4" fmla="val 9333879"/>
            <a:gd name="adj5" fmla="val 438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0F6D7B-6095-40A0-9A8F-C9032CEAB1CC}">
      <dsp:nvSpPr>
        <dsp:cNvPr id="0" name=""/>
        <dsp:cNvSpPr/>
      </dsp:nvSpPr>
      <dsp:spPr>
        <a:xfrm>
          <a:off x="78556" y="1728481"/>
          <a:ext cx="1068046" cy="106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>
              <a:solidFill>
                <a:schemeClr val="accent6">
                  <a:lumMod val="75000"/>
                </a:schemeClr>
              </a:solidFill>
            </a:rPr>
            <a:t>Dil Seçeneği</a:t>
          </a:r>
        </a:p>
      </dsp:txBody>
      <dsp:txXfrm>
        <a:off x="78556" y="1728481"/>
        <a:ext cx="1068046" cy="1068046"/>
      </dsp:txXfrm>
    </dsp:sp>
    <dsp:sp modelId="{69E99B2D-82A0-423C-B495-F1089239BAA8}">
      <dsp:nvSpPr>
        <dsp:cNvPr id="0" name=""/>
        <dsp:cNvSpPr/>
      </dsp:nvSpPr>
      <dsp:spPr>
        <a:xfrm>
          <a:off x="323143" y="58112"/>
          <a:ext cx="5541463" cy="5541463"/>
        </a:xfrm>
        <a:prstGeom prst="circularArrow">
          <a:avLst>
            <a:gd name="adj1" fmla="val 3758"/>
            <a:gd name="adj2" fmla="val 234474"/>
            <a:gd name="adj3" fmla="val 13561397"/>
            <a:gd name="adj4" fmla="val 12336986"/>
            <a:gd name="adj5" fmla="val 438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9906AC-4723-4AE2-8CA9-8804B5906271}">
      <dsp:nvSpPr>
        <dsp:cNvPr id="0" name=""/>
        <dsp:cNvSpPr/>
      </dsp:nvSpPr>
      <dsp:spPr>
        <a:xfrm>
          <a:off x="1455571" y="1759"/>
          <a:ext cx="1068046" cy="106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>
              <a:solidFill>
                <a:schemeClr val="accent6">
                  <a:lumMod val="75000"/>
                </a:schemeClr>
              </a:solidFill>
            </a:rPr>
            <a:t>Kamera Kayıtları</a:t>
          </a:r>
        </a:p>
      </dsp:txBody>
      <dsp:txXfrm>
        <a:off x="1455571" y="1759"/>
        <a:ext cx="1068046" cy="1068046"/>
      </dsp:txXfrm>
    </dsp:sp>
    <dsp:sp modelId="{16C6F12C-F439-42B0-B721-7EB7FD80DBD0}">
      <dsp:nvSpPr>
        <dsp:cNvPr id="0" name=""/>
        <dsp:cNvSpPr/>
      </dsp:nvSpPr>
      <dsp:spPr>
        <a:xfrm>
          <a:off x="323143" y="58112"/>
          <a:ext cx="5541463" cy="5541463"/>
        </a:xfrm>
        <a:prstGeom prst="circularArrow">
          <a:avLst>
            <a:gd name="adj1" fmla="val 3758"/>
            <a:gd name="adj2" fmla="val 234474"/>
            <a:gd name="adj3" fmla="val 16742383"/>
            <a:gd name="adj4" fmla="val 15423143"/>
            <a:gd name="adj5" fmla="val 438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7744F-93DA-40F0-92AE-04BEAD819BC6}">
      <dsp:nvSpPr>
        <dsp:cNvPr id="0" name=""/>
        <dsp:cNvSpPr/>
      </dsp:nvSpPr>
      <dsp:spPr>
        <a:xfrm>
          <a:off x="-4492182" y="-688877"/>
          <a:ext cx="5351464" cy="5351464"/>
        </a:xfrm>
        <a:prstGeom prst="blockArc">
          <a:avLst>
            <a:gd name="adj1" fmla="val 18900000"/>
            <a:gd name="adj2" fmla="val 2700000"/>
            <a:gd name="adj3" fmla="val 40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71F2F8-35EF-4CD1-A6E1-3A4A206F39EE}">
      <dsp:nvSpPr>
        <dsp:cNvPr id="0" name=""/>
        <dsp:cNvSpPr/>
      </dsp:nvSpPr>
      <dsp:spPr>
        <a:xfrm>
          <a:off x="320960" y="209255"/>
          <a:ext cx="3812831" cy="4183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067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altLang="tr-TR" sz="2100" kern="1200" dirty="0"/>
            <a:t>Çoktan seçmeli</a:t>
          </a:r>
          <a:endParaRPr lang="tr-TR" sz="2100" kern="1200" dirty="0"/>
        </a:p>
      </dsp:txBody>
      <dsp:txXfrm>
        <a:off x="320960" y="209255"/>
        <a:ext cx="3812831" cy="418352"/>
      </dsp:txXfrm>
    </dsp:sp>
    <dsp:sp modelId="{D8F34EBF-C59C-4A48-9B6D-B0F021D9A624}">
      <dsp:nvSpPr>
        <dsp:cNvPr id="0" name=""/>
        <dsp:cNvSpPr/>
      </dsp:nvSpPr>
      <dsp:spPr>
        <a:xfrm>
          <a:off x="59490" y="156961"/>
          <a:ext cx="522940" cy="5229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3E633-BD90-47FB-9D24-A55C0CC7E489}">
      <dsp:nvSpPr>
        <dsp:cNvPr id="0" name=""/>
        <dsp:cNvSpPr/>
      </dsp:nvSpPr>
      <dsp:spPr>
        <a:xfrm>
          <a:off x="665083" y="901180"/>
          <a:ext cx="3468708" cy="4183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067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altLang="tr-TR" sz="2100" kern="1200" dirty="0"/>
            <a:t>Boşluk doldurmalı</a:t>
          </a:r>
          <a:endParaRPr lang="tr-TR" sz="2100" kern="1200" dirty="0"/>
        </a:p>
      </dsp:txBody>
      <dsp:txXfrm>
        <a:off x="665083" y="901180"/>
        <a:ext cx="3468708" cy="418352"/>
      </dsp:txXfrm>
    </dsp:sp>
    <dsp:sp modelId="{3E631FAE-636B-42A1-9E39-EE4B2ACBCB1B}">
      <dsp:nvSpPr>
        <dsp:cNvPr id="0" name=""/>
        <dsp:cNvSpPr/>
      </dsp:nvSpPr>
      <dsp:spPr>
        <a:xfrm>
          <a:off x="403613" y="784410"/>
          <a:ext cx="522940" cy="5229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AA0F82-526A-4EA4-A9DB-835289190023}">
      <dsp:nvSpPr>
        <dsp:cNvPr id="0" name=""/>
        <dsp:cNvSpPr/>
      </dsp:nvSpPr>
      <dsp:spPr>
        <a:xfrm>
          <a:off x="822442" y="1464152"/>
          <a:ext cx="3311349" cy="4183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067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altLang="tr-TR" sz="2100" kern="1200" dirty="0"/>
            <a:t>Eşleştirmeli</a:t>
          </a:r>
          <a:endParaRPr lang="tr-TR" sz="2100" kern="1200" dirty="0"/>
        </a:p>
      </dsp:txBody>
      <dsp:txXfrm>
        <a:off x="822442" y="1464152"/>
        <a:ext cx="3311349" cy="418352"/>
      </dsp:txXfrm>
    </dsp:sp>
    <dsp:sp modelId="{282480EC-5900-44A8-895B-741DCD84EC87}">
      <dsp:nvSpPr>
        <dsp:cNvPr id="0" name=""/>
        <dsp:cNvSpPr/>
      </dsp:nvSpPr>
      <dsp:spPr>
        <a:xfrm>
          <a:off x="560972" y="1411858"/>
          <a:ext cx="522940" cy="5229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9B39F0-DD5A-4A19-9BA2-31EE7CB3E99D}">
      <dsp:nvSpPr>
        <dsp:cNvPr id="0" name=""/>
        <dsp:cNvSpPr/>
      </dsp:nvSpPr>
      <dsp:spPr>
        <a:xfrm>
          <a:off x="822442" y="2091204"/>
          <a:ext cx="3311349" cy="4183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067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altLang="tr-TR" sz="2100" kern="1200" dirty="0"/>
            <a:t>Sesli</a:t>
          </a:r>
          <a:endParaRPr lang="tr-TR" sz="2100" kern="1200" dirty="0"/>
        </a:p>
      </dsp:txBody>
      <dsp:txXfrm>
        <a:off x="822442" y="2091204"/>
        <a:ext cx="3311349" cy="418352"/>
      </dsp:txXfrm>
    </dsp:sp>
    <dsp:sp modelId="{38543177-45C3-4798-9B86-A8E0A4F932B7}">
      <dsp:nvSpPr>
        <dsp:cNvPr id="0" name=""/>
        <dsp:cNvSpPr/>
      </dsp:nvSpPr>
      <dsp:spPr>
        <a:xfrm>
          <a:off x="560972" y="2038910"/>
          <a:ext cx="522940" cy="5229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5EEE0B-D80E-4B85-A00C-2AC7CA260757}">
      <dsp:nvSpPr>
        <dsp:cNvPr id="0" name=""/>
        <dsp:cNvSpPr/>
      </dsp:nvSpPr>
      <dsp:spPr>
        <a:xfrm>
          <a:off x="665083" y="2718652"/>
          <a:ext cx="3468708" cy="4183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067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altLang="tr-TR" sz="2100" kern="1200" dirty="0"/>
            <a:t>Resimli</a:t>
          </a:r>
          <a:endParaRPr lang="tr-TR" sz="2100" kern="1200" dirty="0"/>
        </a:p>
      </dsp:txBody>
      <dsp:txXfrm>
        <a:off x="665083" y="2718652"/>
        <a:ext cx="3468708" cy="418352"/>
      </dsp:txXfrm>
    </dsp:sp>
    <dsp:sp modelId="{9068A3ED-DD35-49DC-9A9E-0B200B940998}">
      <dsp:nvSpPr>
        <dsp:cNvPr id="0" name=""/>
        <dsp:cNvSpPr/>
      </dsp:nvSpPr>
      <dsp:spPr>
        <a:xfrm>
          <a:off x="403613" y="2666358"/>
          <a:ext cx="522940" cy="5229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0AEBE7-0C8A-46EB-806F-19A267536026}">
      <dsp:nvSpPr>
        <dsp:cNvPr id="0" name=""/>
        <dsp:cNvSpPr/>
      </dsp:nvSpPr>
      <dsp:spPr>
        <a:xfrm>
          <a:off x="320960" y="3346101"/>
          <a:ext cx="3812831" cy="4183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067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altLang="tr-TR" sz="2100" kern="1200" dirty="0"/>
            <a:t>Animasyonlu </a:t>
          </a:r>
          <a:endParaRPr lang="tr-TR" sz="2100" kern="1200" dirty="0"/>
        </a:p>
      </dsp:txBody>
      <dsp:txXfrm>
        <a:off x="320960" y="3346101"/>
        <a:ext cx="3812831" cy="418352"/>
      </dsp:txXfrm>
    </dsp:sp>
    <dsp:sp modelId="{68B5A51F-64E7-49F1-A08A-3451DB9DD1E6}">
      <dsp:nvSpPr>
        <dsp:cNvPr id="0" name=""/>
        <dsp:cNvSpPr/>
      </dsp:nvSpPr>
      <dsp:spPr>
        <a:xfrm>
          <a:off x="59490" y="3293807"/>
          <a:ext cx="522940" cy="5229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23E680-38EC-41BC-8784-89915DBDB8D9}">
      <dsp:nvSpPr>
        <dsp:cNvPr id="0" name=""/>
        <dsp:cNvSpPr/>
      </dsp:nvSpPr>
      <dsp:spPr>
        <a:xfrm>
          <a:off x="0" y="4932321"/>
          <a:ext cx="6961425" cy="6473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altLang="tr-TR" sz="2100" kern="1200" dirty="0"/>
            <a:t>Sınav merkezi olan tüm merkezlerde e-Sınav salonu kurulması</a:t>
          </a:r>
          <a:endParaRPr lang="tr-TR" sz="2100" kern="1200" dirty="0"/>
        </a:p>
      </dsp:txBody>
      <dsp:txXfrm>
        <a:off x="0" y="4932321"/>
        <a:ext cx="6961425" cy="647364"/>
      </dsp:txXfrm>
    </dsp:sp>
    <dsp:sp modelId="{F2CEC49D-BBEA-44BD-9F6F-58C1D0F5E638}">
      <dsp:nvSpPr>
        <dsp:cNvPr id="0" name=""/>
        <dsp:cNvSpPr/>
      </dsp:nvSpPr>
      <dsp:spPr>
        <a:xfrm rot="10800000">
          <a:off x="0" y="3946385"/>
          <a:ext cx="6961425" cy="995646"/>
        </a:xfrm>
        <a:prstGeom prst="upArrowCallou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altLang="tr-TR" sz="2100" kern="1200" dirty="0"/>
            <a:t>2022 yılı sonu itibarı ile: 550 salon (FAZ-5)</a:t>
          </a:r>
          <a:endParaRPr lang="tr-TR" sz="2100" kern="1200" dirty="0"/>
        </a:p>
      </dsp:txBody>
      <dsp:txXfrm rot="10800000">
        <a:off x="0" y="3946385"/>
        <a:ext cx="6961425" cy="646941"/>
      </dsp:txXfrm>
    </dsp:sp>
    <dsp:sp modelId="{35FFA392-B6E2-4D9F-A1EE-6F6F59BAB93B}">
      <dsp:nvSpPr>
        <dsp:cNvPr id="0" name=""/>
        <dsp:cNvSpPr/>
      </dsp:nvSpPr>
      <dsp:spPr>
        <a:xfrm rot="10800000">
          <a:off x="0" y="2960449"/>
          <a:ext cx="6961425" cy="995646"/>
        </a:xfrm>
        <a:prstGeom prst="upArrowCallou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altLang="tr-TR" sz="2100" kern="1200" dirty="0"/>
            <a:t>2022 yılı itibarı ile: 350 salon (FAZ-4)</a:t>
          </a:r>
          <a:endParaRPr lang="tr-TR" sz="2100" kern="1200" dirty="0"/>
        </a:p>
      </dsp:txBody>
      <dsp:txXfrm rot="10800000">
        <a:off x="0" y="2960449"/>
        <a:ext cx="6961425" cy="646941"/>
      </dsp:txXfrm>
    </dsp:sp>
    <dsp:sp modelId="{3B3E31B0-0785-451C-9CE4-D5C7F14360A0}">
      <dsp:nvSpPr>
        <dsp:cNvPr id="0" name=""/>
        <dsp:cNvSpPr/>
      </dsp:nvSpPr>
      <dsp:spPr>
        <a:xfrm rot="10800000">
          <a:off x="0" y="1974513"/>
          <a:ext cx="6961425" cy="995646"/>
        </a:xfrm>
        <a:prstGeom prst="upArrowCallou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altLang="tr-TR" sz="2100" kern="1200" dirty="0"/>
            <a:t>2021 yılı an itibarı ile: 212 salon</a:t>
          </a:r>
          <a:endParaRPr lang="tr-TR" sz="2100" kern="1200" dirty="0"/>
        </a:p>
      </dsp:txBody>
      <dsp:txXfrm rot="10800000">
        <a:off x="0" y="1974513"/>
        <a:ext cx="6961425" cy="646941"/>
      </dsp:txXfrm>
    </dsp:sp>
    <dsp:sp modelId="{692C9345-0357-474F-8260-370CAB42DD45}">
      <dsp:nvSpPr>
        <dsp:cNvPr id="0" name=""/>
        <dsp:cNvSpPr/>
      </dsp:nvSpPr>
      <dsp:spPr>
        <a:xfrm rot="10800000">
          <a:off x="0" y="988576"/>
          <a:ext cx="6961425" cy="995646"/>
        </a:xfrm>
        <a:prstGeom prst="upArrowCallou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altLang="tr-TR" sz="2100" kern="1200" dirty="0"/>
            <a:t>2020 yılında 179 e-Sınav salonu</a:t>
          </a:r>
          <a:endParaRPr lang="tr-TR" sz="2100" kern="1200" dirty="0"/>
        </a:p>
      </dsp:txBody>
      <dsp:txXfrm rot="10800000">
        <a:off x="0" y="988576"/>
        <a:ext cx="6961425" cy="646941"/>
      </dsp:txXfrm>
    </dsp:sp>
    <dsp:sp modelId="{13EC268A-762E-4DA1-A92E-EBA1A471B2B3}">
      <dsp:nvSpPr>
        <dsp:cNvPr id="0" name=""/>
        <dsp:cNvSpPr/>
      </dsp:nvSpPr>
      <dsp:spPr>
        <a:xfrm rot="10800000">
          <a:off x="0" y="2640"/>
          <a:ext cx="6961425" cy="995646"/>
        </a:xfrm>
        <a:prstGeom prst="upArrowCallou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2018 yılında 125 e-Sınav salonu</a:t>
          </a:r>
        </a:p>
      </dsp:txBody>
      <dsp:txXfrm rot="10800000">
        <a:off x="0" y="2640"/>
        <a:ext cx="6961425" cy="6469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70795-54F0-49DE-AA60-BCE9D5448CFD}">
      <dsp:nvSpPr>
        <dsp:cNvPr id="0" name=""/>
        <dsp:cNvSpPr/>
      </dsp:nvSpPr>
      <dsp:spPr>
        <a:xfrm>
          <a:off x="8363008" y="3712073"/>
          <a:ext cx="3699340" cy="807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7718"/>
              </a:lnTo>
              <a:lnTo>
                <a:pt x="3699340" y="727718"/>
              </a:lnTo>
              <a:lnTo>
                <a:pt x="3699340" y="807831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3F4B2-4785-45E7-81E8-748421C0636B}">
      <dsp:nvSpPr>
        <dsp:cNvPr id="0" name=""/>
        <dsp:cNvSpPr/>
      </dsp:nvSpPr>
      <dsp:spPr>
        <a:xfrm>
          <a:off x="8363008" y="3712073"/>
          <a:ext cx="2642386" cy="807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7718"/>
              </a:lnTo>
              <a:lnTo>
                <a:pt x="2642386" y="727718"/>
              </a:lnTo>
              <a:lnTo>
                <a:pt x="2642386" y="807831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B4508F-B985-42FF-A9BF-C22CF258C570}">
      <dsp:nvSpPr>
        <dsp:cNvPr id="0" name=""/>
        <dsp:cNvSpPr/>
      </dsp:nvSpPr>
      <dsp:spPr>
        <a:xfrm>
          <a:off x="8363008" y="3712073"/>
          <a:ext cx="1585431" cy="807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7718"/>
              </a:lnTo>
              <a:lnTo>
                <a:pt x="1585431" y="727718"/>
              </a:lnTo>
              <a:lnTo>
                <a:pt x="1585431" y="807831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1F767F-F346-42F2-9F82-B1CD3E362AA4}">
      <dsp:nvSpPr>
        <dsp:cNvPr id="0" name=""/>
        <dsp:cNvSpPr/>
      </dsp:nvSpPr>
      <dsp:spPr>
        <a:xfrm>
          <a:off x="8363008" y="3712073"/>
          <a:ext cx="528477" cy="807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7718"/>
              </a:lnTo>
              <a:lnTo>
                <a:pt x="528477" y="727718"/>
              </a:lnTo>
              <a:lnTo>
                <a:pt x="528477" y="807831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5CB51C-F6E9-477B-95AA-14C7D12A9500}">
      <dsp:nvSpPr>
        <dsp:cNvPr id="0" name=""/>
        <dsp:cNvSpPr/>
      </dsp:nvSpPr>
      <dsp:spPr>
        <a:xfrm>
          <a:off x="7834531" y="3712073"/>
          <a:ext cx="528477" cy="807831"/>
        </a:xfrm>
        <a:custGeom>
          <a:avLst/>
          <a:gdLst/>
          <a:ahLst/>
          <a:cxnLst/>
          <a:rect l="0" t="0" r="0" b="0"/>
          <a:pathLst>
            <a:path>
              <a:moveTo>
                <a:pt x="528477" y="0"/>
              </a:moveTo>
              <a:lnTo>
                <a:pt x="528477" y="727718"/>
              </a:lnTo>
              <a:lnTo>
                <a:pt x="0" y="727718"/>
              </a:lnTo>
              <a:lnTo>
                <a:pt x="0" y="807831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EA9724-034D-4984-9E50-7AB9C9B672C4}">
      <dsp:nvSpPr>
        <dsp:cNvPr id="0" name=""/>
        <dsp:cNvSpPr/>
      </dsp:nvSpPr>
      <dsp:spPr>
        <a:xfrm>
          <a:off x="6777576" y="3712073"/>
          <a:ext cx="1585431" cy="807831"/>
        </a:xfrm>
        <a:custGeom>
          <a:avLst/>
          <a:gdLst/>
          <a:ahLst/>
          <a:cxnLst/>
          <a:rect l="0" t="0" r="0" b="0"/>
          <a:pathLst>
            <a:path>
              <a:moveTo>
                <a:pt x="1585431" y="0"/>
              </a:moveTo>
              <a:lnTo>
                <a:pt x="1585431" y="727718"/>
              </a:lnTo>
              <a:lnTo>
                <a:pt x="0" y="727718"/>
              </a:lnTo>
              <a:lnTo>
                <a:pt x="0" y="807831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744616-C179-4B5D-8B9E-214BB8C86115}">
      <dsp:nvSpPr>
        <dsp:cNvPr id="0" name=""/>
        <dsp:cNvSpPr/>
      </dsp:nvSpPr>
      <dsp:spPr>
        <a:xfrm>
          <a:off x="5720622" y="3712073"/>
          <a:ext cx="2642386" cy="807831"/>
        </a:xfrm>
        <a:custGeom>
          <a:avLst/>
          <a:gdLst/>
          <a:ahLst/>
          <a:cxnLst/>
          <a:rect l="0" t="0" r="0" b="0"/>
          <a:pathLst>
            <a:path>
              <a:moveTo>
                <a:pt x="2642386" y="0"/>
              </a:moveTo>
              <a:lnTo>
                <a:pt x="2642386" y="727718"/>
              </a:lnTo>
              <a:lnTo>
                <a:pt x="0" y="727718"/>
              </a:lnTo>
              <a:lnTo>
                <a:pt x="0" y="807831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70A61-9724-4FC5-B9F4-23F37568814D}">
      <dsp:nvSpPr>
        <dsp:cNvPr id="0" name=""/>
        <dsp:cNvSpPr/>
      </dsp:nvSpPr>
      <dsp:spPr>
        <a:xfrm>
          <a:off x="4663667" y="3712073"/>
          <a:ext cx="3699340" cy="807831"/>
        </a:xfrm>
        <a:custGeom>
          <a:avLst/>
          <a:gdLst/>
          <a:ahLst/>
          <a:cxnLst/>
          <a:rect l="0" t="0" r="0" b="0"/>
          <a:pathLst>
            <a:path>
              <a:moveTo>
                <a:pt x="3699340" y="0"/>
              </a:moveTo>
              <a:lnTo>
                <a:pt x="3699340" y="727718"/>
              </a:lnTo>
              <a:lnTo>
                <a:pt x="0" y="727718"/>
              </a:lnTo>
              <a:lnTo>
                <a:pt x="0" y="807831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E2E4B-F117-46AA-9BDB-3C4CCCA37B7D}">
      <dsp:nvSpPr>
        <dsp:cNvPr id="0" name=""/>
        <dsp:cNvSpPr/>
      </dsp:nvSpPr>
      <dsp:spPr>
        <a:xfrm>
          <a:off x="5192145" y="2366940"/>
          <a:ext cx="3170863" cy="795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5885"/>
              </a:lnTo>
              <a:lnTo>
                <a:pt x="3170863" y="715885"/>
              </a:lnTo>
              <a:lnTo>
                <a:pt x="3170863" y="795997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B9463-E6CF-41DA-9B1D-F4B2F64CFE47}">
      <dsp:nvSpPr>
        <dsp:cNvPr id="0" name=""/>
        <dsp:cNvSpPr/>
      </dsp:nvSpPr>
      <dsp:spPr>
        <a:xfrm>
          <a:off x="2281692" y="3167583"/>
          <a:ext cx="1325020" cy="369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761"/>
              </a:lnTo>
              <a:lnTo>
                <a:pt x="1325020" y="289761"/>
              </a:lnTo>
              <a:lnTo>
                <a:pt x="1325020" y="369873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20E7FB-CFB3-4A59-9F0B-582E89540954}">
      <dsp:nvSpPr>
        <dsp:cNvPr id="0" name=""/>
        <dsp:cNvSpPr/>
      </dsp:nvSpPr>
      <dsp:spPr>
        <a:xfrm>
          <a:off x="2281692" y="3167583"/>
          <a:ext cx="268065" cy="369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761"/>
              </a:lnTo>
              <a:lnTo>
                <a:pt x="268065" y="289761"/>
              </a:lnTo>
              <a:lnTo>
                <a:pt x="268065" y="369873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1F9A9-01A4-4013-9D66-70A8FC19659E}">
      <dsp:nvSpPr>
        <dsp:cNvPr id="0" name=""/>
        <dsp:cNvSpPr/>
      </dsp:nvSpPr>
      <dsp:spPr>
        <a:xfrm>
          <a:off x="1492804" y="3167583"/>
          <a:ext cx="788888" cy="369873"/>
        </a:xfrm>
        <a:custGeom>
          <a:avLst/>
          <a:gdLst/>
          <a:ahLst/>
          <a:cxnLst/>
          <a:rect l="0" t="0" r="0" b="0"/>
          <a:pathLst>
            <a:path>
              <a:moveTo>
                <a:pt x="788888" y="0"/>
              </a:moveTo>
              <a:lnTo>
                <a:pt x="788888" y="289761"/>
              </a:lnTo>
              <a:lnTo>
                <a:pt x="0" y="289761"/>
              </a:lnTo>
              <a:lnTo>
                <a:pt x="0" y="369873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15665-2F97-4F6F-B891-D4282C62A35C}">
      <dsp:nvSpPr>
        <dsp:cNvPr id="0" name=""/>
        <dsp:cNvSpPr/>
      </dsp:nvSpPr>
      <dsp:spPr>
        <a:xfrm>
          <a:off x="435849" y="3167583"/>
          <a:ext cx="1845843" cy="369873"/>
        </a:xfrm>
        <a:custGeom>
          <a:avLst/>
          <a:gdLst/>
          <a:ahLst/>
          <a:cxnLst/>
          <a:rect l="0" t="0" r="0" b="0"/>
          <a:pathLst>
            <a:path>
              <a:moveTo>
                <a:pt x="1845843" y="0"/>
              </a:moveTo>
              <a:lnTo>
                <a:pt x="1845843" y="289761"/>
              </a:lnTo>
              <a:lnTo>
                <a:pt x="0" y="289761"/>
              </a:lnTo>
              <a:lnTo>
                <a:pt x="0" y="369873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1A121-44DA-4946-BC1F-DFB4DDB2A0D0}">
      <dsp:nvSpPr>
        <dsp:cNvPr id="0" name=""/>
        <dsp:cNvSpPr/>
      </dsp:nvSpPr>
      <dsp:spPr>
        <a:xfrm>
          <a:off x="2281692" y="2366940"/>
          <a:ext cx="2910452" cy="251507"/>
        </a:xfrm>
        <a:custGeom>
          <a:avLst/>
          <a:gdLst/>
          <a:ahLst/>
          <a:cxnLst/>
          <a:rect l="0" t="0" r="0" b="0"/>
          <a:pathLst>
            <a:path>
              <a:moveTo>
                <a:pt x="2910452" y="0"/>
              </a:moveTo>
              <a:lnTo>
                <a:pt x="2910452" y="171394"/>
              </a:lnTo>
              <a:lnTo>
                <a:pt x="0" y="171394"/>
              </a:lnTo>
              <a:lnTo>
                <a:pt x="0" y="251507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510CA9-134B-45F5-9171-8E205C7CB048}">
      <dsp:nvSpPr>
        <dsp:cNvPr id="0" name=""/>
        <dsp:cNvSpPr/>
      </dsp:nvSpPr>
      <dsp:spPr>
        <a:xfrm>
          <a:off x="3585113" y="1342532"/>
          <a:ext cx="3214062" cy="10244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026A58-8529-41B7-A26C-8DA49437447C}">
      <dsp:nvSpPr>
        <dsp:cNvPr id="0" name=""/>
        <dsp:cNvSpPr/>
      </dsp:nvSpPr>
      <dsp:spPr>
        <a:xfrm>
          <a:off x="3681200" y="1433814"/>
          <a:ext cx="3214062" cy="1024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/>
            <a:t>E-Sınav Oturum Saatleri</a:t>
          </a:r>
        </a:p>
      </dsp:txBody>
      <dsp:txXfrm>
        <a:off x="3711204" y="1463818"/>
        <a:ext cx="3154054" cy="964399"/>
      </dsp:txXfrm>
    </dsp:sp>
    <dsp:sp modelId="{1109F36E-C616-48A4-A58B-5D6E127E446A}">
      <dsp:nvSpPr>
        <dsp:cNvPr id="0" name=""/>
        <dsp:cNvSpPr/>
      </dsp:nvSpPr>
      <dsp:spPr>
        <a:xfrm>
          <a:off x="1072595" y="2618447"/>
          <a:ext cx="2418195" cy="5491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C14856-CB10-4BAC-8BC9-C36FB610AC52}">
      <dsp:nvSpPr>
        <dsp:cNvPr id="0" name=""/>
        <dsp:cNvSpPr/>
      </dsp:nvSpPr>
      <dsp:spPr>
        <a:xfrm>
          <a:off x="1168681" y="2709729"/>
          <a:ext cx="2418195" cy="5491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Hafta İçi Oturumları</a:t>
          </a:r>
        </a:p>
      </dsp:txBody>
      <dsp:txXfrm>
        <a:off x="1184765" y="2725813"/>
        <a:ext cx="2386027" cy="516967"/>
      </dsp:txXfrm>
    </dsp:sp>
    <dsp:sp modelId="{80FC48A7-11C4-4A78-B8CD-060DF772F8C2}">
      <dsp:nvSpPr>
        <dsp:cNvPr id="0" name=""/>
        <dsp:cNvSpPr/>
      </dsp:nvSpPr>
      <dsp:spPr>
        <a:xfrm>
          <a:off x="3459" y="3537456"/>
          <a:ext cx="864780" cy="549135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5A8AD6-78AC-4DB0-B6A9-D707673BF368}">
      <dsp:nvSpPr>
        <dsp:cNvPr id="0" name=""/>
        <dsp:cNvSpPr/>
      </dsp:nvSpPr>
      <dsp:spPr>
        <a:xfrm>
          <a:off x="99545" y="3628738"/>
          <a:ext cx="864780" cy="549135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16.45</a:t>
          </a:r>
        </a:p>
      </dsp:txBody>
      <dsp:txXfrm>
        <a:off x="115629" y="3644822"/>
        <a:ext cx="832612" cy="516967"/>
      </dsp:txXfrm>
    </dsp:sp>
    <dsp:sp modelId="{B9A75ADF-4F06-4A87-B661-71796DF1BE18}">
      <dsp:nvSpPr>
        <dsp:cNvPr id="0" name=""/>
        <dsp:cNvSpPr/>
      </dsp:nvSpPr>
      <dsp:spPr>
        <a:xfrm>
          <a:off x="1060413" y="3537456"/>
          <a:ext cx="864780" cy="5491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A18EB9-B15A-4CC5-AF87-A82C28B13AE1}">
      <dsp:nvSpPr>
        <dsp:cNvPr id="0" name=""/>
        <dsp:cNvSpPr/>
      </dsp:nvSpPr>
      <dsp:spPr>
        <a:xfrm>
          <a:off x="1156500" y="3628738"/>
          <a:ext cx="864780" cy="54913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18.00</a:t>
          </a:r>
        </a:p>
      </dsp:txBody>
      <dsp:txXfrm>
        <a:off x="1172584" y="3644822"/>
        <a:ext cx="832612" cy="516967"/>
      </dsp:txXfrm>
    </dsp:sp>
    <dsp:sp modelId="{505C1A4B-B6AC-47F5-881A-B1A9EA2EA2E2}">
      <dsp:nvSpPr>
        <dsp:cNvPr id="0" name=""/>
        <dsp:cNvSpPr/>
      </dsp:nvSpPr>
      <dsp:spPr>
        <a:xfrm>
          <a:off x="2117368" y="3537456"/>
          <a:ext cx="864780" cy="5491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9FB531-6E83-46E5-A90E-24B98E9DE14C}">
      <dsp:nvSpPr>
        <dsp:cNvPr id="0" name=""/>
        <dsp:cNvSpPr/>
      </dsp:nvSpPr>
      <dsp:spPr>
        <a:xfrm>
          <a:off x="2213454" y="3628738"/>
          <a:ext cx="864780" cy="54913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19.15</a:t>
          </a:r>
        </a:p>
      </dsp:txBody>
      <dsp:txXfrm>
        <a:off x="2229538" y="3644822"/>
        <a:ext cx="832612" cy="516967"/>
      </dsp:txXfrm>
    </dsp:sp>
    <dsp:sp modelId="{A8601346-6672-4B76-9CB1-A87DD6DD4A76}">
      <dsp:nvSpPr>
        <dsp:cNvPr id="0" name=""/>
        <dsp:cNvSpPr/>
      </dsp:nvSpPr>
      <dsp:spPr>
        <a:xfrm>
          <a:off x="3174322" y="3537456"/>
          <a:ext cx="864780" cy="549135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1AD988-8B2E-4B93-97B6-D6426A3696EB}">
      <dsp:nvSpPr>
        <dsp:cNvPr id="0" name=""/>
        <dsp:cNvSpPr/>
      </dsp:nvSpPr>
      <dsp:spPr>
        <a:xfrm>
          <a:off x="3270409" y="3628738"/>
          <a:ext cx="864780" cy="549135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20.30</a:t>
          </a:r>
        </a:p>
      </dsp:txBody>
      <dsp:txXfrm>
        <a:off x="3286493" y="3644822"/>
        <a:ext cx="832612" cy="516967"/>
      </dsp:txXfrm>
    </dsp:sp>
    <dsp:sp modelId="{AC706137-90BC-4148-9980-19140DE81575}">
      <dsp:nvSpPr>
        <dsp:cNvPr id="0" name=""/>
        <dsp:cNvSpPr/>
      </dsp:nvSpPr>
      <dsp:spPr>
        <a:xfrm>
          <a:off x="7153910" y="3162937"/>
          <a:ext cx="2418195" cy="5491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F65DA0-FBF6-42F4-8668-6F996191C7D8}">
      <dsp:nvSpPr>
        <dsp:cNvPr id="0" name=""/>
        <dsp:cNvSpPr/>
      </dsp:nvSpPr>
      <dsp:spPr>
        <a:xfrm>
          <a:off x="7249997" y="3254219"/>
          <a:ext cx="2418195" cy="5491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Hafta Sonu Oturumları</a:t>
          </a:r>
        </a:p>
      </dsp:txBody>
      <dsp:txXfrm>
        <a:off x="7266081" y="3270303"/>
        <a:ext cx="2386027" cy="516967"/>
      </dsp:txXfrm>
    </dsp:sp>
    <dsp:sp modelId="{D11C7F43-3EF3-4046-A041-6A2CF99DF8A1}">
      <dsp:nvSpPr>
        <dsp:cNvPr id="0" name=""/>
        <dsp:cNvSpPr/>
      </dsp:nvSpPr>
      <dsp:spPr>
        <a:xfrm>
          <a:off x="4231277" y="4519904"/>
          <a:ext cx="864780" cy="5491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20FA69-FE4C-4F76-B7E4-CEA26B034951}">
      <dsp:nvSpPr>
        <dsp:cNvPr id="0" name=""/>
        <dsp:cNvSpPr/>
      </dsp:nvSpPr>
      <dsp:spPr>
        <a:xfrm>
          <a:off x="4327364" y="4611187"/>
          <a:ext cx="864780" cy="549135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10.00</a:t>
          </a:r>
        </a:p>
      </dsp:txBody>
      <dsp:txXfrm>
        <a:off x="4343448" y="4627271"/>
        <a:ext cx="832612" cy="516967"/>
      </dsp:txXfrm>
    </dsp:sp>
    <dsp:sp modelId="{7F2BD3D1-85C0-4401-A703-685FFC227815}">
      <dsp:nvSpPr>
        <dsp:cNvPr id="0" name=""/>
        <dsp:cNvSpPr/>
      </dsp:nvSpPr>
      <dsp:spPr>
        <a:xfrm>
          <a:off x="5288231" y="4519904"/>
          <a:ext cx="864780" cy="5491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8CAAD9-38F6-44DE-A2E0-70C893E4B7C0}">
      <dsp:nvSpPr>
        <dsp:cNvPr id="0" name=""/>
        <dsp:cNvSpPr/>
      </dsp:nvSpPr>
      <dsp:spPr>
        <a:xfrm>
          <a:off x="5384318" y="4611187"/>
          <a:ext cx="864780" cy="549135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11.15</a:t>
          </a:r>
        </a:p>
      </dsp:txBody>
      <dsp:txXfrm>
        <a:off x="5400402" y="4627271"/>
        <a:ext cx="832612" cy="516967"/>
      </dsp:txXfrm>
    </dsp:sp>
    <dsp:sp modelId="{12D809D3-ECF7-4808-A175-0E3711F1CEBA}">
      <dsp:nvSpPr>
        <dsp:cNvPr id="0" name=""/>
        <dsp:cNvSpPr/>
      </dsp:nvSpPr>
      <dsp:spPr>
        <a:xfrm>
          <a:off x="6345186" y="4519904"/>
          <a:ext cx="864780" cy="5491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80E82D-3F99-4E33-8D0A-2ADE7E2E8D1F}">
      <dsp:nvSpPr>
        <dsp:cNvPr id="0" name=""/>
        <dsp:cNvSpPr/>
      </dsp:nvSpPr>
      <dsp:spPr>
        <a:xfrm>
          <a:off x="6441273" y="4611187"/>
          <a:ext cx="864780" cy="549135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12.30</a:t>
          </a:r>
        </a:p>
      </dsp:txBody>
      <dsp:txXfrm>
        <a:off x="6457357" y="4627271"/>
        <a:ext cx="832612" cy="516967"/>
      </dsp:txXfrm>
    </dsp:sp>
    <dsp:sp modelId="{49957828-AF76-412B-839C-3BEAB4546535}">
      <dsp:nvSpPr>
        <dsp:cNvPr id="0" name=""/>
        <dsp:cNvSpPr/>
      </dsp:nvSpPr>
      <dsp:spPr>
        <a:xfrm>
          <a:off x="7402140" y="4519904"/>
          <a:ext cx="864780" cy="5491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C2B116-69CE-445F-A9B3-37EB46B985D3}">
      <dsp:nvSpPr>
        <dsp:cNvPr id="0" name=""/>
        <dsp:cNvSpPr/>
      </dsp:nvSpPr>
      <dsp:spPr>
        <a:xfrm>
          <a:off x="7498227" y="4611187"/>
          <a:ext cx="864780" cy="549135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13.45</a:t>
          </a:r>
        </a:p>
      </dsp:txBody>
      <dsp:txXfrm>
        <a:off x="7514311" y="4627271"/>
        <a:ext cx="832612" cy="516967"/>
      </dsp:txXfrm>
    </dsp:sp>
    <dsp:sp modelId="{07C97A7E-DF20-487E-B708-83334645E383}">
      <dsp:nvSpPr>
        <dsp:cNvPr id="0" name=""/>
        <dsp:cNvSpPr/>
      </dsp:nvSpPr>
      <dsp:spPr>
        <a:xfrm>
          <a:off x="8459095" y="4519904"/>
          <a:ext cx="864780" cy="5491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0BA2D5-3A0D-4F6D-A93F-337A6A88AB7B}">
      <dsp:nvSpPr>
        <dsp:cNvPr id="0" name=""/>
        <dsp:cNvSpPr/>
      </dsp:nvSpPr>
      <dsp:spPr>
        <a:xfrm>
          <a:off x="8555182" y="4611187"/>
          <a:ext cx="864780" cy="549135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15.00</a:t>
          </a:r>
        </a:p>
      </dsp:txBody>
      <dsp:txXfrm>
        <a:off x="8571266" y="4627271"/>
        <a:ext cx="832612" cy="516967"/>
      </dsp:txXfrm>
    </dsp:sp>
    <dsp:sp modelId="{406438E2-15C2-4C7B-8324-4C1F30F3D5EB}">
      <dsp:nvSpPr>
        <dsp:cNvPr id="0" name=""/>
        <dsp:cNvSpPr/>
      </dsp:nvSpPr>
      <dsp:spPr>
        <a:xfrm>
          <a:off x="9516050" y="4519904"/>
          <a:ext cx="864780" cy="5491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C04D5C-0C69-4E39-9EF9-9CB7C76CED7F}">
      <dsp:nvSpPr>
        <dsp:cNvPr id="0" name=""/>
        <dsp:cNvSpPr/>
      </dsp:nvSpPr>
      <dsp:spPr>
        <a:xfrm>
          <a:off x="9612136" y="4611187"/>
          <a:ext cx="864780" cy="549135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16.15</a:t>
          </a:r>
        </a:p>
      </dsp:txBody>
      <dsp:txXfrm>
        <a:off x="9628220" y="4627271"/>
        <a:ext cx="832612" cy="516967"/>
      </dsp:txXfrm>
    </dsp:sp>
    <dsp:sp modelId="{7B2068BE-2588-41B9-A2DD-38C2814EFEBC}">
      <dsp:nvSpPr>
        <dsp:cNvPr id="0" name=""/>
        <dsp:cNvSpPr/>
      </dsp:nvSpPr>
      <dsp:spPr>
        <a:xfrm>
          <a:off x="10573004" y="4519904"/>
          <a:ext cx="864780" cy="549135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061B6D-7808-4614-88FC-00BED9669176}">
      <dsp:nvSpPr>
        <dsp:cNvPr id="0" name=""/>
        <dsp:cNvSpPr/>
      </dsp:nvSpPr>
      <dsp:spPr>
        <a:xfrm>
          <a:off x="10669091" y="4611187"/>
          <a:ext cx="864780" cy="549135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17.30</a:t>
          </a:r>
        </a:p>
      </dsp:txBody>
      <dsp:txXfrm>
        <a:off x="10685175" y="4627271"/>
        <a:ext cx="832612" cy="516967"/>
      </dsp:txXfrm>
    </dsp:sp>
    <dsp:sp modelId="{1BF0CBF2-F00C-4FFD-991D-FFDF386A3A4C}">
      <dsp:nvSpPr>
        <dsp:cNvPr id="0" name=""/>
        <dsp:cNvSpPr/>
      </dsp:nvSpPr>
      <dsp:spPr>
        <a:xfrm>
          <a:off x="11629959" y="4519904"/>
          <a:ext cx="864780" cy="549135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56A2E8-5BD0-4845-9B7F-C82321220762}">
      <dsp:nvSpPr>
        <dsp:cNvPr id="0" name=""/>
        <dsp:cNvSpPr/>
      </dsp:nvSpPr>
      <dsp:spPr>
        <a:xfrm>
          <a:off x="11726045" y="4611187"/>
          <a:ext cx="864780" cy="549135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19.00</a:t>
          </a:r>
        </a:p>
      </dsp:txBody>
      <dsp:txXfrm>
        <a:off x="11742129" y="4627271"/>
        <a:ext cx="832612" cy="5169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11A4F-DC91-45EE-B430-447E63CEEE10}">
      <dsp:nvSpPr>
        <dsp:cNvPr id="0" name=""/>
        <dsp:cNvSpPr/>
      </dsp:nvSpPr>
      <dsp:spPr>
        <a:xfrm>
          <a:off x="-4920803" y="-754039"/>
          <a:ext cx="5860636" cy="5860636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A971AF-960F-4E17-94D5-BE918F1D1CF7}">
      <dsp:nvSpPr>
        <dsp:cNvPr id="0" name=""/>
        <dsp:cNvSpPr/>
      </dsp:nvSpPr>
      <dsp:spPr>
        <a:xfrm>
          <a:off x="604456" y="435255"/>
          <a:ext cx="6548122" cy="87051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96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 err="1"/>
            <a:t>Kiosk</a:t>
          </a:r>
          <a:r>
            <a:rPr lang="tr-TR" sz="1800" b="1" kern="1200" dirty="0"/>
            <a:t> cihazlarından sonuçların açıklanması</a:t>
          </a:r>
        </a:p>
      </dsp:txBody>
      <dsp:txXfrm>
        <a:off x="604456" y="435255"/>
        <a:ext cx="6548122" cy="870511"/>
      </dsp:txXfrm>
    </dsp:sp>
    <dsp:sp modelId="{478C45A7-0D99-4537-A4ED-B75FF1C7A9FF}">
      <dsp:nvSpPr>
        <dsp:cNvPr id="0" name=""/>
        <dsp:cNvSpPr/>
      </dsp:nvSpPr>
      <dsp:spPr>
        <a:xfrm>
          <a:off x="60386" y="326441"/>
          <a:ext cx="1088139" cy="10881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3CF3E0-6FC7-4B13-A861-D16F4C59CD21}">
      <dsp:nvSpPr>
        <dsp:cNvPr id="0" name=""/>
        <dsp:cNvSpPr/>
      </dsp:nvSpPr>
      <dsp:spPr>
        <a:xfrm>
          <a:off x="923878" y="1735817"/>
          <a:ext cx="6231691" cy="870511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96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esinav.meb.gov.tr internet adresinden sonuçların açıklanması  </a:t>
          </a:r>
        </a:p>
      </dsp:txBody>
      <dsp:txXfrm>
        <a:off x="923878" y="1735817"/>
        <a:ext cx="6231691" cy="870511"/>
      </dsp:txXfrm>
    </dsp:sp>
    <dsp:sp modelId="{9307A223-62D9-4FEC-90C3-DF92D0D8BA45}">
      <dsp:nvSpPr>
        <dsp:cNvPr id="0" name=""/>
        <dsp:cNvSpPr/>
      </dsp:nvSpPr>
      <dsp:spPr>
        <a:xfrm>
          <a:off x="376817" y="1632208"/>
          <a:ext cx="1088139" cy="10881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939D38-A9DC-4C13-8B2B-577D2E227377}">
      <dsp:nvSpPr>
        <dsp:cNvPr id="0" name=""/>
        <dsp:cNvSpPr/>
      </dsp:nvSpPr>
      <dsp:spPr>
        <a:xfrm>
          <a:off x="604456" y="3046789"/>
          <a:ext cx="6548122" cy="870511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96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MEBBİS Özel MTSK Modülü üzerinden sonuçların açıklanması</a:t>
          </a:r>
        </a:p>
      </dsp:txBody>
      <dsp:txXfrm>
        <a:off x="604456" y="3046789"/>
        <a:ext cx="6548122" cy="870511"/>
      </dsp:txXfrm>
    </dsp:sp>
    <dsp:sp modelId="{17E68C0E-53DE-471A-AE7F-3F31C2B6CF80}">
      <dsp:nvSpPr>
        <dsp:cNvPr id="0" name=""/>
        <dsp:cNvSpPr/>
      </dsp:nvSpPr>
      <dsp:spPr>
        <a:xfrm>
          <a:off x="60386" y="2937975"/>
          <a:ext cx="1088139" cy="10881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30525" cy="4984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29051" y="1"/>
            <a:ext cx="2930525" cy="4984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20AB7-C4C2-4AB4-A8BA-0C73C988C27C}" type="datetimeFigureOut">
              <a:rPr lang="tr-TR" smtClean="0"/>
              <a:t>8.02.2024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2" y="9444038"/>
            <a:ext cx="2930525" cy="4984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29051" y="9444038"/>
            <a:ext cx="2930525" cy="4984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F0D5B-0FB5-4778-937F-3910FCC5C0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1216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29837" cy="497126"/>
          </a:xfrm>
          <a:prstGeom prst="rect">
            <a:avLst/>
          </a:prstGeom>
        </p:spPr>
        <p:txBody>
          <a:bodyPr vert="horz" lIns="91319" tIns="45659" rIns="91319" bIns="45659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29764" y="0"/>
            <a:ext cx="2929837" cy="497126"/>
          </a:xfrm>
          <a:prstGeom prst="rect">
            <a:avLst/>
          </a:prstGeom>
        </p:spPr>
        <p:txBody>
          <a:bodyPr vert="horz" lIns="91319" tIns="45659" rIns="91319" bIns="45659" rtlCol="0"/>
          <a:lstStyle>
            <a:lvl1pPr algn="r">
              <a:defRPr sz="1200"/>
            </a:lvl1pPr>
          </a:lstStyle>
          <a:p>
            <a:fld id="{82E5C521-B80F-4585-8404-01028537DD02}" type="datetimeFigureOut">
              <a:rPr lang="tr-TR" smtClean="0"/>
              <a:t>8.02.2024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9850" y="747713"/>
            <a:ext cx="6621463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9" tIns="45659" rIns="91319" bIns="45659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6117" y="4722698"/>
            <a:ext cx="5408930" cy="4474130"/>
          </a:xfrm>
          <a:prstGeom prst="rect">
            <a:avLst/>
          </a:prstGeom>
        </p:spPr>
        <p:txBody>
          <a:bodyPr vert="horz" lIns="91319" tIns="45659" rIns="91319" bIns="45659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2" y="9443662"/>
            <a:ext cx="2929837" cy="497126"/>
          </a:xfrm>
          <a:prstGeom prst="rect">
            <a:avLst/>
          </a:prstGeom>
        </p:spPr>
        <p:txBody>
          <a:bodyPr vert="horz" lIns="91319" tIns="45659" rIns="91319" bIns="45659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29764" y="9443662"/>
            <a:ext cx="2929837" cy="497126"/>
          </a:xfrm>
          <a:prstGeom prst="rect">
            <a:avLst/>
          </a:prstGeom>
        </p:spPr>
        <p:txBody>
          <a:bodyPr vert="horz" lIns="91319" tIns="45659" rIns="91319" bIns="45659" rtlCol="0" anchor="b"/>
          <a:lstStyle>
            <a:lvl1pPr algn="r">
              <a:defRPr sz="1200"/>
            </a:lvl1pPr>
          </a:lstStyle>
          <a:p>
            <a:fld id="{AC1FABF0-851F-46F6-BEF7-9C3112455D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1863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 userDrawn="1"/>
        </p:nvSpPr>
        <p:spPr>
          <a:xfrm>
            <a:off x="0" y="0"/>
            <a:ext cx="13442950" cy="7561263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0" name="Grup 9"/>
          <p:cNvGrpSpPr/>
          <p:nvPr userDrawn="1"/>
        </p:nvGrpSpPr>
        <p:grpSpPr>
          <a:xfrm>
            <a:off x="831774" y="2313038"/>
            <a:ext cx="11779403" cy="2935186"/>
            <a:chOff x="655326" y="2340826"/>
            <a:chExt cx="11779403" cy="2935186"/>
          </a:xfrm>
        </p:grpSpPr>
        <p:pic>
          <p:nvPicPr>
            <p:cNvPr id="9" name="Resim 8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2" t="37048" r="16062" b="33503"/>
            <a:stretch/>
          </p:blipFill>
          <p:spPr>
            <a:xfrm>
              <a:off x="2400995" y="2743194"/>
              <a:ext cx="10033734" cy="2130450"/>
            </a:xfrm>
            <a:prstGeom prst="round2DiagRect">
              <a:avLst>
                <a:gd name="adj1" fmla="val 16667"/>
                <a:gd name="adj2" fmla="val 0"/>
              </a:avLst>
            </a:prstGeom>
            <a:ln w="5715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Resim 7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85" r="42076" b="61277"/>
            <a:stretch/>
          </p:blipFill>
          <p:spPr>
            <a:xfrm>
              <a:off x="655326" y="2340826"/>
              <a:ext cx="2160240" cy="2935186"/>
            </a:xfrm>
            <a:prstGeom prst="round2DiagRect">
              <a:avLst>
                <a:gd name="adj1" fmla="val 16667"/>
                <a:gd name="adj2" fmla="val 0"/>
              </a:avLst>
            </a:prstGeom>
            <a:ln w="5715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977059" y="2692296"/>
            <a:ext cx="9634118" cy="21166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096563" y="4933482"/>
            <a:ext cx="9514614" cy="796478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>
                    <a:lumMod val="65000"/>
                  </a:schemeClr>
                </a:solidFill>
                <a:effectLst/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1B83-5619-4EA8-945E-76D1A0DED0FB}" type="datetime1">
              <a:rPr lang="tr-TR" smtClean="0"/>
              <a:t>8.02.2024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0032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025C-91F4-4339-A349-D16AC1B67C81}" type="datetime1">
              <a:rPr lang="tr-TR" smtClean="0"/>
              <a:t>8.02.2024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5472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746139" y="302803"/>
            <a:ext cx="3024664" cy="645157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72147" y="302803"/>
            <a:ext cx="8849943" cy="645157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BBD0-0E71-460F-B881-F0A5F63FAF04}" type="datetime1">
              <a:rPr lang="tr-TR" smtClean="0"/>
              <a:t>8.02.2024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3421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302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 userDrawn="1"/>
        </p:nvSpPr>
        <p:spPr>
          <a:xfrm>
            <a:off x="0" y="0"/>
            <a:ext cx="13442950" cy="7561263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76" t="51066" r="49363" b="37338"/>
          <a:stretch/>
        </p:blipFill>
        <p:spPr>
          <a:xfrm>
            <a:off x="12914163" y="7177826"/>
            <a:ext cx="360040" cy="343378"/>
          </a:xfrm>
          <a:prstGeom prst="round2DiagRect">
            <a:avLst>
              <a:gd name="adj1" fmla="val 16667"/>
              <a:gd name="adj2" fmla="val 0"/>
            </a:avLst>
          </a:prstGeom>
          <a:ln w="63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Resim 1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18" r="288" b="52612"/>
          <a:stretch/>
        </p:blipFill>
        <p:spPr>
          <a:xfrm>
            <a:off x="416259" y="208318"/>
            <a:ext cx="12817424" cy="61998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18519" y="229054"/>
            <a:ext cx="12220621" cy="527241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70685" y="1067513"/>
            <a:ext cx="12901580" cy="6035414"/>
          </a:xfrm>
        </p:spPr>
        <p:txBody>
          <a:bodyPr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240755" y="7177827"/>
            <a:ext cx="3136689" cy="343378"/>
          </a:xfrm>
        </p:spPr>
        <p:txBody>
          <a:bodyPr/>
          <a:lstStyle/>
          <a:p>
            <a:fld id="{43452CF4-D685-4555-ABC6-DFD85CCE493C}" type="datetime1">
              <a:rPr lang="tr-TR" smtClean="0"/>
              <a:t>8.02.2024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593008" y="7177827"/>
            <a:ext cx="4256934" cy="343378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2842155" y="7177826"/>
            <a:ext cx="498247" cy="34337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DEE5F98-4B2F-48CB-BA7E-61D40270C408}" type="slidenum">
              <a:rPr lang="tr-TR" smtClean="0"/>
              <a:pPr/>
              <a:t>‹#›</a:t>
            </a:fld>
            <a:endParaRPr lang="tr-TR" dirty="0"/>
          </a:p>
        </p:txBody>
      </p:sp>
      <p:pic>
        <p:nvPicPr>
          <p:cNvPr id="13" name="Resim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85" t="1312" r="42076" b="73039"/>
          <a:stretch/>
        </p:blipFill>
        <p:spPr>
          <a:xfrm>
            <a:off x="174638" y="143710"/>
            <a:ext cx="843881" cy="75949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208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ikdörtgen 19"/>
          <p:cNvSpPr/>
          <p:nvPr userDrawn="1"/>
        </p:nvSpPr>
        <p:spPr>
          <a:xfrm>
            <a:off x="0" y="0"/>
            <a:ext cx="13442950" cy="7561263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26" name="Grup 25"/>
          <p:cNvGrpSpPr/>
          <p:nvPr userDrawn="1"/>
        </p:nvGrpSpPr>
        <p:grpSpPr>
          <a:xfrm>
            <a:off x="1111995" y="2313038"/>
            <a:ext cx="11218960" cy="2935186"/>
            <a:chOff x="1808104" y="2316541"/>
            <a:chExt cx="11218960" cy="2935186"/>
          </a:xfrm>
        </p:grpSpPr>
        <p:pic>
          <p:nvPicPr>
            <p:cNvPr id="24" name="Resim 23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2" t="37048" r="16062" b="33503"/>
            <a:stretch/>
          </p:blipFill>
          <p:spPr>
            <a:xfrm>
              <a:off x="1808104" y="2718909"/>
              <a:ext cx="10033734" cy="2130450"/>
            </a:xfrm>
            <a:prstGeom prst="round2DiagRect">
              <a:avLst>
                <a:gd name="adj1" fmla="val 16667"/>
                <a:gd name="adj2" fmla="val 0"/>
              </a:avLst>
            </a:prstGeom>
            <a:ln w="5715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5" name="Resim 24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85" r="42076" b="61277"/>
            <a:stretch/>
          </p:blipFill>
          <p:spPr>
            <a:xfrm>
              <a:off x="10866824" y="2316541"/>
              <a:ext cx="2160240" cy="2935186"/>
            </a:xfrm>
            <a:prstGeom prst="round2DiagRect">
              <a:avLst>
                <a:gd name="adj1" fmla="val 16667"/>
                <a:gd name="adj2" fmla="val 0"/>
              </a:avLst>
            </a:prstGeom>
            <a:ln w="5715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11995" y="3384742"/>
            <a:ext cx="8921848" cy="791778"/>
          </a:xfrm>
        </p:spPr>
        <p:txBody>
          <a:bodyPr anchor="t"/>
          <a:lstStyle>
            <a:lvl1pPr algn="l">
              <a:defRPr sz="4400" b="1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18519" y="4932760"/>
            <a:ext cx="9152196" cy="432048"/>
          </a:xfrm>
        </p:spPr>
        <p:txBody>
          <a:bodyPr anchor="b"/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5FC7-8F27-4AE4-A3E6-0D211B2F89E4}" type="datetime1">
              <a:rPr lang="tr-TR" smtClean="0"/>
              <a:t>8.02.2024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5767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72148" y="1764296"/>
            <a:ext cx="5937302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833500" y="1764296"/>
            <a:ext cx="5937302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2" name="Dikdörtgen 11"/>
          <p:cNvSpPr/>
          <p:nvPr userDrawn="1"/>
        </p:nvSpPr>
        <p:spPr>
          <a:xfrm>
            <a:off x="0" y="0"/>
            <a:ext cx="13442950" cy="7561263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3" name="Resim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76" t="51066" r="49363" b="37338"/>
          <a:stretch/>
        </p:blipFill>
        <p:spPr>
          <a:xfrm>
            <a:off x="12914163" y="7177826"/>
            <a:ext cx="360040" cy="343378"/>
          </a:xfrm>
          <a:prstGeom prst="round2DiagRect">
            <a:avLst>
              <a:gd name="adj1" fmla="val 16667"/>
              <a:gd name="adj2" fmla="val 0"/>
            </a:avLst>
          </a:prstGeom>
          <a:ln w="63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Resim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18" r="288" b="52612"/>
          <a:stretch/>
        </p:blipFill>
        <p:spPr>
          <a:xfrm>
            <a:off x="416259" y="208318"/>
            <a:ext cx="12817424" cy="61998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Başlık 1"/>
          <p:cNvSpPr>
            <a:spLocks noGrp="1"/>
          </p:cNvSpPr>
          <p:nvPr>
            <p:ph type="title"/>
          </p:nvPr>
        </p:nvSpPr>
        <p:spPr>
          <a:xfrm>
            <a:off x="1018519" y="229054"/>
            <a:ext cx="12220621" cy="527241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17" name="Veri Yer Tutucusu 3"/>
          <p:cNvSpPr>
            <a:spLocks noGrp="1"/>
          </p:cNvSpPr>
          <p:nvPr>
            <p:ph type="dt" sz="half" idx="11"/>
          </p:nvPr>
        </p:nvSpPr>
        <p:spPr>
          <a:xfrm>
            <a:off x="240755" y="7177827"/>
            <a:ext cx="3136689" cy="343378"/>
          </a:xfrm>
        </p:spPr>
        <p:txBody>
          <a:bodyPr/>
          <a:lstStyle/>
          <a:p>
            <a:fld id="{67842A38-0587-4B12-990C-B3AC5FE28F3B}" type="datetime1">
              <a:rPr lang="tr-TR" smtClean="0"/>
              <a:t>8.02.2024</a:t>
            </a:fld>
            <a:endParaRPr lang="tr-TR"/>
          </a:p>
        </p:txBody>
      </p:sp>
      <p:sp>
        <p:nvSpPr>
          <p:cNvPr id="18" name="Altbilgi Yer Tutucusu 4"/>
          <p:cNvSpPr>
            <a:spLocks noGrp="1"/>
          </p:cNvSpPr>
          <p:nvPr>
            <p:ph type="ftr" sz="quarter" idx="12"/>
          </p:nvPr>
        </p:nvSpPr>
        <p:spPr>
          <a:xfrm>
            <a:off x="4593008" y="7177827"/>
            <a:ext cx="4256934" cy="343378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19" name="Slayt Numarası Yer Tutucusu 5"/>
          <p:cNvSpPr>
            <a:spLocks noGrp="1"/>
          </p:cNvSpPr>
          <p:nvPr>
            <p:ph type="sldNum" sz="quarter" idx="13"/>
          </p:nvPr>
        </p:nvSpPr>
        <p:spPr>
          <a:xfrm>
            <a:off x="12842155" y="7177826"/>
            <a:ext cx="498247" cy="34337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DEE5F98-4B2F-48CB-BA7E-61D40270C408}" type="slidenum">
              <a:rPr lang="tr-TR" smtClean="0"/>
              <a:pPr/>
              <a:t>‹#›</a:t>
            </a:fld>
            <a:endParaRPr lang="tr-TR" dirty="0"/>
          </a:p>
        </p:txBody>
      </p:sp>
      <p:pic>
        <p:nvPicPr>
          <p:cNvPr id="20" name="Resim 1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85" t="1312" r="42076" b="73039"/>
          <a:stretch/>
        </p:blipFill>
        <p:spPr>
          <a:xfrm>
            <a:off x="174638" y="143710"/>
            <a:ext cx="843881" cy="75949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837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72148" y="1692534"/>
            <a:ext cx="5939637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72148" y="2397901"/>
            <a:ext cx="5939637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828833" y="1692534"/>
            <a:ext cx="5941971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828833" y="2397901"/>
            <a:ext cx="5941971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2C4F-51EB-43D3-95AC-3B90643976FD}" type="datetime1">
              <a:rPr lang="tr-TR" smtClean="0"/>
              <a:t>8.02.2024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8978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AF0D-01DB-416D-909C-6B12AEF98B43}" type="datetime1">
              <a:rPr lang="tr-TR" smtClean="0"/>
              <a:t>8.02.2024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373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 userDrawn="1"/>
        </p:nvSpPr>
        <p:spPr>
          <a:xfrm>
            <a:off x="0" y="0"/>
            <a:ext cx="13442950" cy="7561263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19" r="288" b="40667"/>
          <a:stretch/>
        </p:blipFill>
        <p:spPr>
          <a:xfrm>
            <a:off x="26313" y="36215"/>
            <a:ext cx="13390325" cy="155041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Resim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76" t="51066" r="49363" b="37338"/>
          <a:stretch/>
        </p:blipFill>
        <p:spPr>
          <a:xfrm>
            <a:off x="12914163" y="7177826"/>
            <a:ext cx="360040" cy="343378"/>
          </a:xfrm>
          <a:prstGeom prst="round2DiagRect">
            <a:avLst>
              <a:gd name="adj1" fmla="val 16667"/>
              <a:gd name="adj2" fmla="val 0"/>
            </a:avLst>
          </a:prstGeom>
          <a:ln w="63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Veri Yer Tutucusu 3"/>
          <p:cNvSpPr>
            <a:spLocks noGrp="1"/>
          </p:cNvSpPr>
          <p:nvPr>
            <p:ph type="dt" sz="half" idx="10"/>
          </p:nvPr>
        </p:nvSpPr>
        <p:spPr>
          <a:xfrm>
            <a:off x="240755" y="7177827"/>
            <a:ext cx="3136689" cy="343378"/>
          </a:xfrm>
        </p:spPr>
        <p:txBody>
          <a:bodyPr/>
          <a:lstStyle/>
          <a:p>
            <a:fld id="{1B7D6AAE-3A5D-452B-9A5F-1B1DCAF2FDC0}" type="datetime1">
              <a:rPr lang="tr-TR" smtClean="0"/>
              <a:t>8.02.2024</a:t>
            </a:fld>
            <a:endParaRPr lang="tr-TR"/>
          </a:p>
        </p:txBody>
      </p:sp>
      <p:sp>
        <p:nvSpPr>
          <p:cNvPr id="12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593008" y="7177827"/>
            <a:ext cx="4256934" cy="343378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4" name="Resim 1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85" t="1312" r="42076" b="73039"/>
          <a:stretch/>
        </p:blipFill>
        <p:spPr>
          <a:xfrm>
            <a:off x="11783545" y="180231"/>
            <a:ext cx="1418650" cy="127678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2842155" y="7177826"/>
            <a:ext cx="498247" cy="34337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DEE5F98-4B2F-48CB-BA7E-61D40270C408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95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72148" y="301050"/>
            <a:ext cx="4422638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255821" y="301052"/>
            <a:ext cx="7514982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2148" y="1582266"/>
            <a:ext cx="4422638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2B46-5CD3-49F8-9B19-A86CFF3BE990}" type="datetime1">
              <a:rPr lang="tr-TR" smtClean="0"/>
              <a:t>8.02.2024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2716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634912" y="5292885"/>
            <a:ext cx="806577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634912" y="675613"/>
            <a:ext cx="806577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634912" y="5917739"/>
            <a:ext cx="806577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00C2-382A-4541-A9D5-F78B7FDDC44F}" type="datetime1">
              <a:rPr lang="tr-TR" smtClean="0"/>
              <a:t>8.02.2024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3563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72148" y="302802"/>
            <a:ext cx="12098655" cy="1260211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72148" y="1764296"/>
            <a:ext cx="12098655" cy="4990084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72148" y="7008173"/>
            <a:ext cx="3136689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A1E0E-8643-4087-8621-FB6B5BDA3DC5}" type="datetime1">
              <a:rPr lang="tr-TR" smtClean="0"/>
              <a:t>8.02.2024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593009" y="7008173"/>
            <a:ext cx="4256934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9634114" y="7008173"/>
            <a:ext cx="3136689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E5F98-4B2F-48CB-BA7E-61D40270C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570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k&#305;lavuzlar%20ve%20d&#246;k&#252;manlar/Kalfalik_ve_Ustalik_Teorik__e-Sinav__Kilavuzu_2021.pdf" TargetMode="External"/><Relationship Id="rId2" Type="http://schemas.openxmlformats.org/officeDocument/2006/relationships/hyperlink" Target="k&#305;lavuzlar%20ve%20d&#246;k&#252;manlar/e-Klavuz%202021.pdf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hyperlink" Target="k&#305;lavuzlar%20ve%20d&#246;k&#252;manlar/Amator_Telsizcilik_e-S&#305;nav%20Klavuzu%202020-2021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1.wdp"/><Relationship Id="rId7" Type="http://schemas.openxmlformats.org/officeDocument/2006/relationships/image" Target="../media/image30.jf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3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E-Sınav Sisteminin Genel İşleyişi</a:t>
            </a:r>
          </a:p>
        </p:txBody>
      </p:sp>
      <p:sp>
        <p:nvSpPr>
          <p:cNvPr id="6" name="Alt Başlık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08.02.2024</a:t>
            </a:r>
          </a:p>
        </p:txBody>
      </p:sp>
    </p:spTree>
    <p:extLst>
      <p:ext uri="{BB962C8B-B14F-4D97-AF65-F5344CB8AC3E}">
        <p14:creationId xmlns:p14="http://schemas.microsoft.com/office/powerpoint/2010/main" val="1818307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sz="half" idx="1"/>
          </p:nvPr>
        </p:nvSpPr>
        <p:spPr>
          <a:xfrm>
            <a:off x="672147" y="6567522"/>
            <a:ext cx="12170007" cy="8880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2400" dirty="0"/>
              <a:t>Günümüz itibariyle ülke genelinde toplam </a:t>
            </a:r>
            <a:r>
              <a:rPr lang="tr-TR" sz="2400" dirty="0">
                <a:solidFill>
                  <a:srgbClr val="234880"/>
                </a:solidFill>
              </a:rPr>
              <a:t>550 e-Sınav Salonunda </a:t>
            </a:r>
            <a:r>
              <a:rPr lang="tr-TR" sz="2400" dirty="0"/>
              <a:t>e-Sınav uygulamaları gerçekleştirilmektedir. </a:t>
            </a: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 - Sınav Merkezleri Haritası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10</a:t>
            </a:fld>
            <a:endParaRPr lang="tr-TR" dirty="0"/>
          </a:p>
        </p:txBody>
      </p:sp>
      <p:grpSp>
        <p:nvGrpSpPr>
          <p:cNvPr id="12" name="Grup 11"/>
          <p:cNvGrpSpPr/>
          <p:nvPr/>
        </p:nvGrpSpPr>
        <p:grpSpPr>
          <a:xfrm>
            <a:off x="866890" y="1260350"/>
            <a:ext cx="11780520" cy="5184577"/>
            <a:chOff x="235903" y="1108783"/>
            <a:chExt cx="11780520" cy="5184577"/>
          </a:xfrm>
        </p:grpSpPr>
        <p:pic>
          <p:nvPicPr>
            <p:cNvPr id="13" name="Resim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40" b="6542"/>
            <a:stretch/>
          </p:blipFill>
          <p:spPr>
            <a:xfrm>
              <a:off x="235903" y="1108783"/>
              <a:ext cx="11780520" cy="5184577"/>
            </a:xfrm>
            <a:prstGeom prst="rect">
              <a:avLst/>
            </a:prstGeom>
            <a:effectLst>
              <a:outerShdw blurRad="50800" dist="50800" dir="5400000" algn="ctr" rotWithShape="0">
                <a:srgbClr val="CF0000"/>
              </a:outerShdw>
            </a:effectLst>
          </p:spPr>
        </p:pic>
        <p:pic>
          <p:nvPicPr>
            <p:cNvPr id="14" name="Resim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0278" y="1998393"/>
              <a:ext cx="180000" cy="180000"/>
            </a:xfrm>
            <a:prstGeom prst="rect">
              <a:avLst/>
            </a:prstGeom>
          </p:spPr>
        </p:pic>
        <p:pic>
          <p:nvPicPr>
            <p:cNvPr id="15" name="Resim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990" y="1727234"/>
              <a:ext cx="180000" cy="180000"/>
            </a:xfrm>
            <a:prstGeom prst="rect">
              <a:avLst/>
            </a:prstGeom>
          </p:spPr>
        </p:pic>
        <p:pic>
          <p:nvPicPr>
            <p:cNvPr id="16" name="Resi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5367" y="1677572"/>
              <a:ext cx="180000" cy="180000"/>
            </a:xfrm>
            <a:prstGeom prst="rect">
              <a:avLst/>
            </a:prstGeom>
          </p:spPr>
        </p:pic>
        <p:pic>
          <p:nvPicPr>
            <p:cNvPr id="17" name="Resim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8805" y="2621002"/>
              <a:ext cx="180000" cy="180000"/>
            </a:xfrm>
            <a:prstGeom prst="rect">
              <a:avLst/>
            </a:prstGeom>
          </p:spPr>
        </p:pic>
        <p:pic>
          <p:nvPicPr>
            <p:cNvPr id="18" name="Resim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0769" y="4160848"/>
              <a:ext cx="180000" cy="180000"/>
            </a:xfrm>
            <a:prstGeom prst="rect">
              <a:avLst/>
            </a:prstGeom>
          </p:spPr>
        </p:pic>
        <p:pic>
          <p:nvPicPr>
            <p:cNvPr id="19" name="Resim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4143" y="1978869"/>
              <a:ext cx="180000" cy="180000"/>
            </a:xfrm>
            <a:prstGeom prst="rect">
              <a:avLst/>
            </a:prstGeom>
          </p:spPr>
        </p:pic>
        <p:pic>
          <p:nvPicPr>
            <p:cNvPr id="20" name="Resim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6290" y="1985693"/>
              <a:ext cx="180000" cy="180000"/>
            </a:xfrm>
            <a:prstGeom prst="rect">
              <a:avLst/>
            </a:prstGeom>
          </p:spPr>
        </p:pic>
        <p:pic>
          <p:nvPicPr>
            <p:cNvPr id="21" name="Resim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0108" y="2831509"/>
              <a:ext cx="180000" cy="180000"/>
            </a:xfrm>
            <a:prstGeom prst="rect">
              <a:avLst/>
            </a:prstGeom>
          </p:spPr>
        </p:pic>
        <p:pic>
          <p:nvPicPr>
            <p:cNvPr id="22" name="Resim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914" y="3617835"/>
              <a:ext cx="180000" cy="180000"/>
            </a:xfrm>
            <a:prstGeom prst="rect">
              <a:avLst/>
            </a:prstGeom>
          </p:spPr>
        </p:pic>
        <p:pic>
          <p:nvPicPr>
            <p:cNvPr id="23" name="Resim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816" y="3861266"/>
              <a:ext cx="180000" cy="180000"/>
            </a:xfrm>
            <a:prstGeom prst="rect">
              <a:avLst/>
            </a:prstGeom>
          </p:spPr>
        </p:pic>
        <p:pic>
          <p:nvPicPr>
            <p:cNvPr id="24" name="Resim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8166" y="4510216"/>
              <a:ext cx="180000" cy="180000"/>
            </a:xfrm>
            <a:prstGeom prst="rect">
              <a:avLst/>
            </a:prstGeom>
          </p:spPr>
        </p:pic>
        <p:pic>
          <p:nvPicPr>
            <p:cNvPr id="25" name="Resim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499" y="4420216"/>
              <a:ext cx="180000" cy="180000"/>
            </a:xfrm>
            <a:prstGeom prst="rect">
              <a:avLst/>
            </a:prstGeom>
          </p:spPr>
        </p:pic>
        <p:pic>
          <p:nvPicPr>
            <p:cNvPr id="26" name="Resim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6774" y="3771266"/>
              <a:ext cx="180000" cy="180000"/>
            </a:xfrm>
            <a:prstGeom prst="rect">
              <a:avLst/>
            </a:prstGeom>
          </p:spPr>
        </p:pic>
        <p:pic>
          <p:nvPicPr>
            <p:cNvPr id="27" name="Resim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809" y="2576424"/>
              <a:ext cx="180000" cy="180000"/>
            </a:xfrm>
            <a:prstGeom prst="rect">
              <a:avLst/>
            </a:prstGeom>
          </p:spPr>
        </p:pic>
        <p:pic>
          <p:nvPicPr>
            <p:cNvPr id="28" name="Resim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4394" y="5000085"/>
              <a:ext cx="180000" cy="180000"/>
            </a:xfrm>
            <a:prstGeom prst="rect">
              <a:avLst/>
            </a:prstGeom>
          </p:spPr>
        </p:pic>
        <p:pic>
          <p:nvPicPr>
            <p:cNvPr id="29" name="Resim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457" y="5421818"/>
              <a:ext cx="180000" cy="180000"/>
            </a:xfrm>
            <a:prstGeom prst="rect">
              <a:avLst/>
            </a:prstGeom>
          </p:spPr>
        </p:pic>
        <p:pic>
          <p:nvPicPr>
            <p:cNvPr id="30" name="Resim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4873" y="3924182"/>
              <a:ext cx="180000" cy="180000"/>
            </a:xfrm>
            <a:prstGeom prst="rect">
              <a:avLst/>
            </a:prstGeom>
          </p:spPr>
        </p:pic>
        <p:pic>
          <p:nvPicPr>
            <p:cNvPr id="31" name="Resim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2190" y="3129740"/>
              <a:ext cx="180000" cy="180000"/>
            </a:xfrm>
            <a:prstGeom prst="rect">
              <a:avLst/>
            </a:prstGeom>
          </p:spPr>
        </p:pic>
        <p:pic>
          <p:nvPicPr>
            <p:cNvPr id="32" name="Resim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3628" y="4349742"/>
              <a:ext cx="180000" cy="180000"/>
            </a:xfrm>
            <a:prstGeom prst="rect">
              <a:avLst/>
            </a:prstGeom>
          </p:spPr>
        </p:pic>
        <p:pic>
          <p:nvPicPr>
            <p:cNvPr id="33" name="Resim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2461" y="4881292"/>
              <a:ext cx="180000" cy="180000"/>
            </a:xfrm>
            <a:prstGeom prst="rect">
              <a:avLst/>
            </a:prstGeom>
          </p:spPr>
        </p:pic>
        <p:pic>
          <p:nvPicPr>
            <p:cNvPr id="34" name="Resim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1040" y="3797205"/>
              <a:ext cx="180000" cy="180000"/>
            </a:xfrm>
            <a:prstGeom prst="rect">
              <a:avLst/>
            </a:prstGeom>
          </p:spPr>
        </p:pic>
        <p:pic>
          <p:nvPicPr>
            <p:cNvPr id="35" name="Resim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3913" y="2103841"/>
              <a:ext cx="180000" cy="180000"/>
            </a:xfrm>
            <a:prstGeom prst="rect">
              <a:avLst/>
            </a:prstGeom>
          </p:spPr>
        </p:pic>
        <p:pic>
          <p:nvPicPr>
            <p:cNvPr id="36" name="Resim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2198" y="4883986"/>
              <a:ext cx="180000" cy="180000"/>
            </a:xfrm>
            <a:prstGeom prst="rect">
              <a:avLst/>
            </a:prstGeom>
          </p:spPr>
        </p:pic>
        <p:pic>
          <p:nvPicPr>
            <p:cNvPr id="37" name="Resim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7336" y="1955739"/>
              <a:ext cx="180000" cy="180000"/>
            </a:xfrm>
            <a:prstGeom prst="rect">
              <a:avLst/>
            </a:prstGeom>
          </p:spPr>
        </p:pic>
        <p:pic>
          <p:nvPicPr>
            <p:cNvPr id="38" name="Resim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2123" y="2409382"/>
              <a:ext cx="180000" cy="180000"/>
            </a:xfrm>
            <a:prstGeom prst="rect">
              <a:avLst/>
            </a:prstGeom>
          </p:spPr>
        </p:pic>
        <p:pic>
          <p:nvPicPr>
            <p:cNvPr id="39" name="Resim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9222" y="2936818"/>
              <a:ext cx="180000" cy="180000"/>
            </a:xfrm>
            <a:prstGeom prst="rect">
              <a:avLst/>
            </a:prstGeom>
          </p:spPr>
        </p:pic>
        <p:pic>
          <p:nvPicPr>
            <p:cNvPr id="40" name="Resim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9222" y="3285610"/>
              <a:ext cx="180000" cy="180000"/>
            </a:xfrm>
            <a:prstGeom prst="rect">
              <a:avLst/>
            </a:prstGeom>
          </p:spPr>
        </p:pic>
        <p:pic>
          <p:nvPicPr>
            <p:cNvPr id="41" name="Resim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1156" y="4501089"/>
              <a:ext cx="180000" cy="180000"/>
            </a:xfrm>
            <a:prstGeom prst="rect">
              <a:avLst/>
            </a:prstGeom>
          </p:spPr>
        </p:pic>
        <p:pic>
          <p:nvPicPr>
            <p:cNvPr id="42" name="Resim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82595" y="4396673"/>
              <a:ext cx="180000" cy="180000"/>
            </a:xfrm>
            <a:prstGeom prst="rect">
              <a:avLst/>
            </a:prstGeom>
          </p:spPr>
        </p:pic>
        <p:pic>
          <p:nvPicPr>
            <p:cNvPr id="43" name="Resim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6021" y="1650750"/>
              <a:ext cx="180000" cy="180000"/>
            </a:xfrm>
            <a:prstGeom prst="rect">
              <a:avLst/>
            </a:prstGeom>
          </p:spPr>
        </p:pic>
        <p:pic>
          <p:nvPicPr>
            <p:cNvPr id="44" name="Resim 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0769" y="1907234"/>
              <a:ext cx="180000" cy="180000"/>
            </a:xfrm>
            <a:prstGeom prst="rect">
              <a:avLst/>
            </a:prstGeom>
          </p:spPr>
        </p:pic>
        <p:pic>
          <p:nvPicPr>
            <p:cNvPr id="45" name="Resim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0769" y="3425212"/>
              <a:ext cx="180000" cy="180000"/>
            </a:xfrm>
            <a:prstGeom prst="rect">
              <a:avLst/>
            </a:prstGeom>
          </p:spPr>
        </p:pic>
        <p:pic>
          <p:nvPicPr>
            <p:cNvPr id="46" name="Resim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2989" y="1646515"/>
              <a:ext cx="180000" cy="180000"/>
            </a:xfrm>
            <a:prstGeom prst="rect">
              <a:avLst/>
            </a:prstGeom>
          </p:spPr>
        </p:pic>
        <p:pic>
          <p:nvPicPr>
            <p:cNvPr id="47" name="Resim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6290" y="5180085"/>
              <a:ext cx="180000" cy="180000"/>
            </a:xfrm>
            <a:prstGeom prst="rect">
              <a:avLst/>
            </a:prstGeom>
          </p:spPr>
        </p:pic>
        <p:pic>
          <p:nvPicPr>
            <p:cNvPr id="48" name="Resim 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1156" y="2092846"/>
              <a:ext cx="180000" cy="180000"/>
            </a:xfrm>
            <a:prstGeom prst="rect">
              <a:avLst/>
            </a:prstGeom>
          </p:spPr>
        </p:pic>
        <p:pic>
          <p:nvPicPr>
            <p:cNvPr id="49" name="Resim 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0839" y="4340848"/>
              <a:ext cx="180000" cy="180000"/>
            </a:xfrm>
            <a:prstGeom prst="rect">
              <a:avLst/>
            </a:prstGeom>
          </p:spPr>
        </p:pic>
        <p:pic>
          <p:nvPicPr>
            <p:cNvPr id="50" name="Resim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1709" y="4733144"/>
              <a:ext cx="180000" cy="180000"/>
            </a:xfrm>
            <a:prstGeom prst="rect">
              <a:avLst/>
            </a:prstGeom>
          </p:spPr>
        </p:pic>
        <p:pic>
          <p:nvPicPr>
            <p:cNvPr id="51" name="Resim 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0468" y="3797835"/>
              <a:ext cx="180000" cy="180000"/>
            </a:xfrm>
            <a:prstGeom prst="rect">
              <a:avLst/>
            </a:prstGeom>
          </p:spPr>
        </p:pic>
        <p:pic>
          <p:nvPicPr>
            <p:cNvPr id="52" name="Resim 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0945" y="2745445"/>
              <a:ext cx="180000" cy="180000"/>
            </a:xfrm>
            <a:prstGeom prst="rect">
              <a:avLst/>
            </a:prstGeom>
          </p:spPr>
        </p:pic>
        <p:pic>
          <p:nvPicPr>
            <p:cNvPr id="53" name="Resim 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8114" y="4238818"/>
              <a:ext cx="180000" cy="180000"/>
            </a:xfrm>
            <a:prstGeom prst="rect">
              <a:avLst/>
            </a:prstGeom>
          </p:spPr>
        </p:pic>
        <p:pic>
          <p:nvPicPr>
            <p:cNvPr id="54" name="Resim 5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478" y="3465610"/>
              <a:ext cx="180000" cy="180000"/>
            </a:xfrm>
            <a:prstGeom prst="rect">
              <a:avLst/>
            </a:prstGeom>
          </p:spPr>
        </p:pic>
        <p:pic>
          <p:nvPicPr>
            <p:cNvPr id="55" name="Resim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9400" y="4182375"/>
              <a:ext cx="180000" cy="180000"/>
            </a:xfrm>
            <a:prstGeom prst="rect">
              <a:avLst/>
            </a:prstGeom>
          </p:spPr>
        </p:pic>
        <p:pic>
          <p:nvPicPr>
            <p:cNvPr id="56" name="Resim 5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0505" y="3681266"/>
              <a:ext cx="180000" cy="180000"/>
            </a:xfrm>
            <a:prstGeom prst="rect">
              <a:avLst/>
            </a:prstGeom>
          </p:spPr>
        </p:pic>
        <p:pic>
          <p:nvPicPr>
            <p:cNvPr id="57" name="Resim 5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2595" y="2507755"/>
              <a:ext cx="180000" cy="180000"/>
            </a:xfrm>
            <a:prstGeom prst="rect">
              <a:avLst/>
            </a:prstGeom>
          </p:spPr>
        </p:pic>
        <p:pic>
          <p:nvPicPr>
            <p:cNvPr id="58" name="Resim 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4748" y="2504614"/>
              <a:ext cx="375056" cy="375056"/>
            </a:xfrm>
            <a:prstGeom prst="rect">
              <a:avLst/>
            </a:prstGeom>
          </p:spPr>
        </p:pic>
        <p:pic>
          <p:nvPicPr>
            <p:cNvPr id="59" name="Resim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5215" y="3681266"/>
              <a:ext cx="180000" cy="180000"/>
            </a:xfrm>
            <a:prstGeom prst="rect">
              <a:avLst/>
            </a:prstGeom>
          </p:spPr>
        </p:pic>
        <p:pic>
          <p:nvPicPr>
            <p:cNvPr id="60" name="Resim 5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8510" y="4973986"/>
              <a:ext cx="180000" cy="180000"/>
            </a:xfrm>
            <a:prstGeom prst="rect">
              <a:avLst/>
            </a:prstGeom>
          </p:spPr>
        </p:pic>
        <p:pic>
          <p:nvPicPr>
            <p:cNvPr id="61" name="Resim 6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361" y="4865146"/>
              <a:ext cx="180000" cy="180000"/>
            </a:xfrm>
            <a:prstGeom prst="rect">
              <a:avLst/>
            </a:prstGeom>
          </p:spPr>
        </p:pic>
        <p:pic>
          <p:nvPicPr>
            <p:cNvPr id="62" name="Resim 6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361" y="2175857"/>
              <a:ext cx="180000" cy="180000"/>
            </a:xfrm>
            <a:prstGeom prst="rect">
              <a:avLst/>
            </a:prstGeom>
          </p:spPr>
        </p:pic>
        <p:pic>
          <p:nvPicPr>
            <p:cNvPr id="63" name="Resim 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916" y="3285610"/>
              <a:ext cx="180000" cy="180000"/>
            </a:xfrm>
            <a:prstGeom prst="rect">
              <a:avLst/>
            </a:prstGeom>
          </p:spPr>
        </p:pic>
        <p:pic>
          <p:nvPicPr>
            <p:cNvPr id="64" name="Resim 6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0782" y="2831509"/>
              <a:ext cx="180000" cy="180000"/>
            </a:xfrm>
            <a:prstGeom prst="rect">
              <a:avLst/>
            </a:prstGeom>
          </p:spPr>
        </p:pic>
        <p:pic>
          <p:nvPicPr>
            <p:cNvPr id="65" name="Resim 6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2276" y="1510012"/>
              <a:ext cx="180000" cy="180000"/>
            </a:xfrm>
            <a:prstGeom prst="rect">
              <a:avLst/>
            </a:prstGeom>
          </p:spPr>
        </p:pic>
        <p:pic>
          <p:nvPicPr>
            <p:cNvPr id="66" name="Resim 6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3806" y="1694847"/>
              <a:ext cx="180000" cy="180000"/>
            </a:xfrm>
            <a:prstGeom prst="rect">
              <a:avLst/>
            </a:prstGeom>
          </p:spPr>
        </p:pic>
        <p:pic>
          <p:nvPicPr>
            <p:cNvPr id="67" name="Resim 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317" y="2988530"/>
              <a:ext cx="180000" cy="180000"/>
            </a:xfrm>
            <a:prstGeom prst="rect">
              <a:avLst/>
            </a:prstGeom>
          </p:spPr>
        </p:pic>
        <p:pic>
          <p:nvPicPr>
            <p:cNvPr id="68" name="Resim 6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4324" y="3771266"/>
              <a:ext cx="180000" cy="180000"/>
            </a:xfrm>
            <a:prstGeom prst="rect">
              <a:avLst/>
            </a:prstGeom>
          </p:spPr>
        </p:pic>
        <p:pic>
          <p:nvPicPr>
            <p:cNvPr id="69" name="Resim 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9760" y="4633651"/>
              <a:ext cx="180000" cy="180000"/>
            </a:xfrm>
            <a:prstGeom prst="rect">
              <a:avLst/>
            </a:prstGeom>
          </p:spPr>
        </p:pic>
        <p:pic>
          <p:nvPicPr>
            <p:cNvPr id="70" name="Resim 6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7742" y="4121253"/>
              <a:ext cx="180000" cy="180000"/>
            </a:xfrm>
            <a:prstGeom prst="rect">
              <a:avLst/>
            </a:prstGeom>
          </p:spPr>
        </p:pic>
        <p:pic>
          <p:nvPicPr>
            <p:cNvPr id="71" name="Resim 7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0782" y="1521103"/>
              <a:ext cx="180000" cy="180000"/>
            </a:xfrm>
            <a:prstGeom prst="rect">
              <a:avLst/>
            </a:prstGeom>
          </p:spPr>
        </p:pic>
        <p:pic>
          <p:nvPicPr>
            <p:cNvPr id="72" name="Resim 7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0762" y="1305208"/>
              <a:ext cx="180000" cy="180000"/>
            </a:xfrm>
            <a:prstGeom prst="rect">
              <a:avLst/>
            </a:prstGeom>
          </p:spPr>
        </p:pic>
        <p:pic>
          <p:nvPicPr>
            <p:cNvPr id="73" name="Resim 7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4324" y="2184830"/>
              <a:ext cx="180000" cy="180000"/>
            </a:xfrm>
            <a:prstGeom prst="rect">
              <a:avLst/>
            </a:prstGeom>
          </p:spPr>
        </p:pic>
        <p:pic>
          <p:nvPicPr>
            <p:cNvPr id="74" name="Resim 7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9134" y="1884476"/>
              <a:ext cx="180000" cy="180000"/>
            </a:xfrm>
            <a:prstGeom prst="rect">
              <a:avLst/>
            </a:prstGeom>
          </p:spPr>
        </p:pic>
        <p:pic>
          <p:nvPicPr>
            <p:cNvPr id="75" name="Resim 7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2989" y="2907954"/>
              <a:ext cx="180000" cy="180000"/>
            </a:xfrm>
            <a:prstGeom prst="rect">
              <a:avLst/>
            </a:prstGeom>
          </p:spPr>
        </p:pic>
        <p:pic>
          <p:nvPicPr>
            <p:cNvPr id="76" name="Resim 7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5332" y="2327745"/>
              <a:ext cx="180000" cy="180000"/>
            </a:xfrm>
            <a:prstGeom prst="rect">
              <a:avLst/>
            </a:prstGeom>
          </p:spPr>
        </p:pic>
        <p:pic>
          <p:nvPicPr>
            <p:cNvPr id="77" name="Resim 7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5528" y="2240653"/>
              <a:ext cx="180000" cy="180000"/>
            </a:xfrm>
            <a:prstGeom prst="rect">
              <a:avLst/>
            </a:prstGeom>
          </p:spPr>
        </p:pic>
        <p:pic>
          <p:nvPicPr>
            <p:cNvPr id="78" name="Resim 7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2190" y="2515027"/>
              <a:ext cx="180000" cy="180000"/>
            </a:xfrm>
            <a:prstGeom prst="rect">
              <a:avLst/>
            </a:prstGeom>
          </p:spPr>
        </p:pic>
        <p:pic>
          <p:nvPicPr>
            <p:cNvPr id="79" name="Resim 7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74" y="2045739"/>
              <a:ext cx="180000" cy="180000"/>
            </a:xfrm>
            <a:prstGeom prst="rect">
              <a:avLst/>
            </a:prstGeom>
          </p:spPr>
        </p:pic>
        <p:pic>
          <p:nvPicPr>
            <p:cNvPr id="80" name="Resim 7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7755" y="2988530"/>
              <a:ext cx="180000" cy="180000"/>
            </a:xfrm>
            <a:prstGeom prst="rect">
              <a:avLst/>
            </a:prstGeom>
          </p:spPr>
        </p:pic>
        <p:pic>
          <p:nvPicPr>
            <p:cNvPr id="81" name="Resim 8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058" y="2506045"/>
              <a:ext cx="180000" cy="180000"/>
            </a:xfrm>
            <a:prstGeom prst="rect">
              <a:avLst/>
            </a:prstGeom>
          </p:spPr>
        </p:pic>
        <p:pic>
          <p:nvPicPr>
            <p:cNvPr id="82" name="Resim 8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5528" y="1677572"/>
              <a:ext cx="180000" cy="180000"/>
            </a:xfrm>
            <a:prstGeom prst="rect">
              <a:avLst/>
            </a:prstGeom>
          </p:spPr>
        </p:pic>
        <p:pic>
          <p:nvPicPr>
            <p:cNvPr id="83" name="Resim 8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058" y="1231302"/>
              <a:ext cx="180000" cy="180000"/>
            </a:xfrm>
            <a:prstGeom prst="rect">
              <a:avLst/>
            </a:prstGeom>
          </p:spPr>
        </p:pic>
        <p:pic>
          <p:nvPicPr>
            <p:cNvPr id="84" name="Resim 8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914" y="1215806"/>
              <a:ext cx="180000" cy="180000"/>
            </a:xfrm>
            <a:prstGeom prst="rect">
              <a:avLst/>
            </a:prstGeom>
          </p:spPr>
        </p:pic>
        <p:pic>
          <p:nvPicPr>
            <p:cNvPr id="85" name="Resim 8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7755" y="4453651"/>
              <a:ext cx="180000" cy="180000"/>
            </a:xfrm>
            <a:prstGeom prst="rect">
              <a:avLst/>
            </a:prstGeom>
          </p:spPr>
        </p:pic>
        <p:pic>
          <p:nvPicPr>
            <p:cNvPr id="86" name="Resim 8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3382" y="2364830"/>
              <a:ext cx="180000" cy="180000"/>
            </a:xfrm>
            <a:prstGeom prst="rect">
              <a:avLst/>
            </a:prstGeom>
          </p:spPr>
        </p:pic>
        <p:pic>
          <p:nvPicPr>
            <p:cNvPr id="87" name="Resim 8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0762" y="2064476"/>
              <a:ext cx="180000" cy="180000"/>
            </a:xfrm>
            <a:prstGeom prst="rect">
              <a:avLst/>
            </a:prstGeom>
          </p:spPr>
        </p:pic>
        <p:pic>
          <p:nvPicPr>
            <p:cNvPr id="88" name="Resim 8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6784" y="3980126"/>
              <a:ext cx="180000" cy="180000"/>
            </a:xfrm>
            <a:prstGeom prst="rect">
              <a:avLst/>
            </a:prstGeom>
          </p:spPr>
        </p:pic>
        <p:pic>
          <p:nvPicPr>
            <p:cNvPr id="89" name="Resim 8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0278" y="5369546"/>
              <a:ext cx="180000" cy="180000"/>
            </a:xfrm>
            <a:prstGeom prst="rect">
              <a:avLst/>
            </a:prstGeom>
          </p:spPr>
        </p:pic>
        <p:pic>
          <p:nvPicPr>
            <p:cNvPr id="90" name="Resim 8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457" y="4957292"/>
              <a:ext cx="180000" cy="180000"/>
            </a:xfrm>
            <a:prstGeom prst="rect">
              <a:avLst/>
            </a:prstGeom>
          </p:spPr>
        </p:pic>
        <p:pic>
          <p:nvPicPr>
            <p:cNvPr id="91" name="Resim 9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9809" y="2229382"/>
              <a:ext cx="180000" cy="180000"/>
            </a:xfrm>
            <a:prstGeom prst="rect">
              <a:avLst/>
            </a:prstGeom>
          </p:spPr>
        </p:pic>
        <p:pic>
          <p:nvPicPr>
            <p:cNvPr id="92" name="Resim 9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4317" y="5200605"/>
              <a:ext cx="180000" cy="180000"/>
            </a:xfrm>
            <a:prstGeom prst="rect">
              <a:avLst/>
            </a:prstGeom>
          </p:spPr>
        </p:pic>
        <p:pic>
          <p:nvPicPr>
            <p:cNvPr id="93" name="Resim 9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3262" y="4396673"/>
              <a:ext cx="180000" cy="180000"/>
            </a:xfrm>
            <a:prstGeom prst="rect">
              <a:avLst/>
            </a:prstGeom>
          </p:spPr>
        </p:pic>
        <p:pic>
          <p:nvPicPr>
            <p:cNvPr id="94" name="Resim 9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5170" y="3728379"/>
              <a:ext cx="180000" cy="1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5507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 - Sınav Merkezlerinin Yaygınlaştırılması Çalışmaları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11</a:t>
            </a:fld>
            <a:endParaRPr lang="tr-TR" dirty="0"/>
          </a:p>
        </p:txBody>
      </p:sp>
      <p:pic>
        <p:nvPicPr>
          <p:cNvPr id="6" name="Picture 2" descr="C:\Users\dell\Downloads\pngwing.com (1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55" y="1476375"/>
            <a:ext cx="551569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463465007"/>
              </p:ext>
            </p:extLst>
          </p:nvPr>
        </p:nvGraphicFramePr>
        <p:xfrm>
          <a:off x="5880730" y="1332359"/>
          <a:ext cx="6961425" cy="5582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0737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sz="half" idx="1"/>
          </p:nvPr>
        </p:nvSpPr>
        <p:spPr>
          <a:xfrm>
            <a:off x="2416498" y="5380797"/>
            <a:ext cx="8609954" cy="15681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3200" dirty="0"/>
              <a:t>Ayrıca, e-Sınav oturumlarının  ilerleyen dönemlerde mesai saatleri içerisinde yapılmasına yönelik çalışmalar devam etmektedir.</a:t>
            </a: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e-Sınav oturum Saatleri 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12</a:t>
            </a:fld>
            <a:endParaRPr lang="tr-TR" dirty="0"/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2433067075"/>
              </p:ext>
            </p:extLst>
          </p:nvPr>
        </p:nvGraphicFramePr>
        <p:xfrm>
          <a:off x="456779" y="-323825"/>
          <a:ext cx="12594286" cy="5402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5" descr="C:\Users\Arif\Desktop\clock-1293099_960_7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939" y="5439593"/>
            <a:ext cx="1132296" cy="148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rif\Desktop\13-2-calendar-transparen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859" y="5631095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473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 - Sınav Uygulamasına Ait İstatistikler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13</a:t>
            </a:fld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841377" y="1064180"/>
            <a:ext cx="117601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>
                <a:solidFill>
                  <a:srgbClr val="C00000"/>
                </a:solidFill>
              </a:rPr>
              <a:t>03.05.2011</a:t>
            </a:r>
            <a:r>
              <a:rPr lang="tr-TR" sz="2000" dirty="0"/>
              <a:t> tarihinden bugüne </a:t>
            </a:r>
            <a:r>
              <a:rPr lang="tr-TR" sz="2200" b="1" dirty="0">
                <a:solidFill>
                  <a:srgbClr val="C00000"/>
                </a:solidFill>
              </a:rPr>
              <a:t>308.943</a:t>
            </a:r>
            <a:r>
              <a:rPr lang="tr-TR" sz="2200" b="1" dirty="0"/>
              <a:t> </a:t>
            </a:r>
            <a:r>
              <a:rPr lang="tr-TR" sz="2000" dirty="0"/>
              <a:t>oturumda e - Sınav uygulaması yapılmış</a:t>
            </a:r>
          </a:p>
          <a:p>
            <a:pPr algn="ctr"/>
            <a:r>
              <a:rPr lang="tr-TR" sz="2000" dirty="0"/>
              <a:t>ve bu sınavlara toplam </a:t>
            </a:r>
            <a:r>
              <a:rPr lang="tr-TR" sz="2200" b="1" dirty="0">
                <a:solidFill>
                  <a:srgbClr val="C00000"/>
                </a:solidFill>
              </a:rPr>
              <a:t>7.421.817 </a:t>
            </a:r>
            <a:r>
              <a:rPr lang="tr-TR" sz="2000" dirty="0"/>
              <a:t>aday katılmıştır. </a:t>
            </a:r>
          </a:p>
          <a:p>
            <a:pPr algn="ctr"/>
            <a:r>
              <a:rPr lang="tr-TR" sz="2000" b="1" dirty="0"/>
              <a:t>(2021 Yılı verileri 30.09.2021 tarihine kadar olan verileri içermektedir.)</a:t>
            </a: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817266"/>
              </p:ext>
            </p:extLst>
          </p:nvPr>
        </p:nvGraphicFramePr>
        <p:xfrm>
          <a:off x="993598" y="2240811"/>
          <a:ext cx="11455755" cy="4937017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898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2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4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82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31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9685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>
                          <a:effectLst/>
                        </a:rPr>
                        <a:t>YIL</a:t>
                      </a:r>
                      <a:endParaRPr lang="tr-TR" sz="2000" b="1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>
                          <a:effectLst/>
                        </a:rPr>
                        <a:t>OTURUM SAYISI</a:t>
                      </a:r>
                      <a:endParaRPr lang="tr-TR" sz="2000" b="1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>
                          <a:effectLst/>
                        </a:rPr>
                        <a:t>SINAVI İPTAL EDİLEN ADAY SAYISI</a:t>
                      </a:r>
                      <a:endParaRPr lang="tr-TR" sz="2000" b="1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>
                          <a:effectLst/>
                        </a:rPr>
                        <a:t>TOPLAM ADAY SAYISI</a:t>
                      </a:r>
                      <a:endParaRPr lang="tr-TR" sz="2000" b="1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>
                          <a:effectLst/>
                        </a:rPr>
                        <a:t>TOPLAM GÖREVLİ SAYISI</a:t>
                      </a:r>
                      <a:endParaRPr lang="tr-TR" sz="2000" b="1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447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 dirty="0">
                          <a:effectLst/>
                        </a:rPr>
                        <a:t>2015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</a:rPr>
                        <a:t>2.052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</a:rPr>
                        <a:t>15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</a:rPr>
                        <a:t>40.756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</a:rPr>
                        <a:t>1.921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447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 dirty="0">
                          <a:effectLst/>
                        </a:rPr>
                        <a:t>2016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</a:rPr>
                        <a:t>3.968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</a:rPr>
                        <a:t>62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</a:rPr>
                        <a:t>79.101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</a:rPr>
                        <a:t>13.783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447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 dirty="0">
                          <a:effectLst/>
                        </a:rPr>
                        <a:t>2017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</a:rPr>
                        <a:t>26.741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</a:rPr>
                        <a:t>3.297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</a:rPr>
                        <a:t>534.283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</a:rPr>
                        <a:t>96.018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447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 dirty="0">
                          <a:effectLst/>
                        </a:rPr>
                        <a:t>2018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</a:rPr>
                        <a:t>55.956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</a:rPr>
                        <a:t>2.232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</a:rPr>
                        <a:t>1.428.271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</a:rPr>
                        <a:t>219.141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447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 dirty="0">
                          <a:effectLst/>
                        </a:rPr>
                        <a:t>2019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</a:rPr>
                        <a:t>69.060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</a:rPr>
                        <a:t>2.409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</a:rPr>
                        <a:t>1.895.606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</a:rPr>
                        <a:t>269.677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431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75.967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1.856.201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u="none" strike="noStrike" dirty="0">
                          <a:effectLst/>
                        </a:rPr>
                        <a:t>291.277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431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75.199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1.587.599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u="none" strike="noStrike" dirty="0">
                          <a:effectLst/>
                        </a:rPr>
                        <a:t>384.465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431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>
                          <a:effectLst/>
                        </a:rPr>
                        <a:t>TOPLAM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>
                          <a:effectLst/>
                        </a:rPr>
                        <a:t>308.943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>
                          <a:effectLst/>
                        </a:rPr>
                        <a:t>10.097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>
                          <a:effectLst/>
                        </a:rPr>
                        <a:t>7.421.817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>
                          <a:effectLst/>
                        </a:rPr>
                        <a:t>1.276.282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230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E-Sınav Olarak Yapılan Sınav Türleri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14</a:t>
            </a:fld>
            <a:endParaRPr lang="tr-TR" dirty="0"/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845493" y="1042049"/>
            <a:ext cx="11751965" cy="5114846"/>
          </a:xfrm>
        </p:spPr>
        <p:txBody>
          <a:bodyPr>
            <a:normAutofit fontScale="62500" lnSpcReduction="20000"/>
          </a:bodyPr>
          <a:lstStyle/>
          <a:p>
            <a:pPr>
              <a:buNone/>
              <a:tabLst>
                <a:tab pos="447675" algn="l"/>
              </a:tabLst>
            </a:pPr>
            <a:r>
              <a:rPr lang="tr-TR" sz="4400" b="1" dirty="0">
                <a:solidFill>
                  <a:srgbClr val="FF0000"/>
                </a:solidFill>
                <a:hlinkClick r:id="rId2" action="ppaction://hlinkfile"/>
              </a:rPr>
              <a:t>1.Motorlu Taşıt Sürücü Kursiyerleri Teorik Sınavı</a:t>
            </a:r>
            <a:endParaRPr lang="tr-TR" sz="4400" b="1" dirty="0">
              <a:solidFill>
                <a:srgbClr val="FF0000"/>
              </a:solidFill>
            </a:endParaRPr>
          </a:p>
          <a:p>
            <a:pPr>
              <a:buNone/>
              <a:tabLst>
                <a:tab pos="447675" algn="l"/>
              </a:tabLst>
            </a:pPr>
            <a:r>
              <a:rPr lang="tr-TR" sz="4400" b="1" dirty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tr-TR" sz="4400" b="1" dirty="0">
                <a:solidFill>
                  <a:srgbClr val="FF0000"/>
                </a:solidFill>
              </a:rPr>
              <a:t>2011 yılı Mayıs ayından itibaren yapılmaktadır.</a:t>
            </a:r>
          </a:p>
          <a:p>
            <a:pPr>
              <a:buNone/>
            </a:pPr>
            <a:endParaRPr lang="tr-TR" sz="4400" b="1" dirty="0"/>
          </a:p>
          <a:p>
            <a:pPr>
              <a:buNone/>
            </a:pPr>
            <a:r>
              <a:rPr lang="tr-TR" sz="4400" b="1" dirty="0">
                <a:solidFill>
                  <a:srgbClr val="FF0000"/>
                </a:solidFill>
                <a:hlinkClick r:id="rId3" action="ppaction://hlinkfile"/>
              </a:rPr>
              <a:t>2. Kalfalık, Ustalık ve Usta Öğreticilik Teorik Sınavı</a:t>
            </a:r>
            <a:endParaRPr lang="tr-TR" sz="4400" b="1" dirty="0">
              <a:solidFill>
                <a:srgbClr val="FF0000"/>
              </a:solidFill>
            </a:endParaRPr>
          </a:p>
          <a:p>
            <a:pPr>
              <a:buNone/>
              <a:tabLst>
                <a:tab pos="447675" algn="l"/>
                <a:tab pos="1520825" algn="l"/>
              </a:tabLst>
            </a:pPr>
            <a:r>
              <a:rPr lang="tr-TR" sz="4400" b="1" dirty="0">
                <a:solidFill>
                  <a:schemeClr val="accent1">
                    <a:lumMod val="75000"/>
                  </a:schemeClr>
                </a:solidFill>
              </a:rPr>
              <a:t> 	 </a:t>
            </a:r>
            <a:r>
              <a:rPr lang="tr-TR" sz="4400" b="1" dirty="0">
                <a:solidFill>
                  <a:srgbClr val="FF0000"/>
                </a:solidFill>
              </a:rPr>
              <a:t>2019 yılı Aralık ayından itibaren yapılmaktadır.</a:t>
            </a:r>
          </a:p>
          <a:p>
            <a:pPr>
              <a:buNone/>
            </a:pPr>
            <a:endParaRPr lang="tr-TR" sz="44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tr-TR" sz="4400" b="1" dirty="0">
                <a:solidFill>
                  <a:srgbClr val="FF0000"/>
                </a:solidFill>
                <a:hlinkClick r:id="rId4" action="ppaction://hlinkfile"/>
              </a:rPr>
              <a:t>3. Amatör Telsizcilik Sınavı</a:t>
            </a:r>
            <a:endParaRPr lang="tr-TR" sz="4400" b="1" dirty="0">
              <a:solidFill>
                <a:srgbClr val="FF0000"/>
              </a:solidFill>
            </a:endParaRPr>
          </a:p>
          <a:p>
            <a:pPr>
              <a:buNone/>
              <a:tabLst>
                <a:tab pos="450850" algn="l"/>
              </a:tabLst>
            </a:pPr>
            <a:r>
              <a:rPr lang="tr-TR" sz="4400" b="1" dirty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tr-TR" sz="4400" b="1" dirty="0">
                <a:solidFill>
                  <a:srgbClr val="FF0000"/>
                </a:solidFill>
              </a:rPr>
              <a:t>2020 yılı Kasım ayından itibaren yapılmaktadır.</a:t>
            </a:r>
          </a:p>
          <a:p>
            <a:pPr>
              <a:buNone/>
              <a:tabLst>
                <a:tab pos="450850" algn="l"/>
              </a:tabLst>
            </a:pPr>
            <a:endParaRPr lang="tr-TR" sz="44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tr-TR" sz="4400" b="1" dirty="0">
                <a:solidFill>
                  <a:srgbClr val="FF0000"/>
                </a:solidFill>
                <a:hlinkClick r:id="rId4" action="ppaction://hlinkfile"/>
              </a:rPr>
              <a:t>3. Denklik Sınavları</a:t>
            </a:r>
            <a:endParaRPr lang="tr-TR" sz="4400" b="1" dirty="0">
              <a:solidFill>
                <a:srgbClr val="FF0000"/>
              </a:solidFill>
            </a:endParaRPr>
          </a:p>
          <a:p>
            <a:pPr>
              <a:buNone/>
              <a:tabLst>
                <a:tab pos="450850" algn="l"/>
              </a:tabLst>
            </a:pPr>
            <a:r>
              <a:rPr lang="tr-TR" sz="4400" b="1" dirty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tr-TR" sz="4400" b="1" dirty="0">
                <a:solidFill>
                  <a:srgbClr val="FF0000"/>
                </a:solidFill>
              </a:rPr>
              <a:t>2023 yılı Kasım ayından itibaren yapılmaktadır.</a:t>
            </a:r>
          </a:p>
          <a:p>
            <a:pPr>
              <a:buNone/>
              <a:tabLst>
                <a:tab pos="450850" algn="l"/>
              </a:tabLst>
            </a:pPr>
            <a:endParaRPr lang="tr-TR" sz="2800" b="1" dirty="0">
              <a:solidFill>
                <a:srgbClr val="FF0000"/>
              </a:solidFill>
            </a:endParaRPr>
          </a:p>
          <a:p>
            <a:pPr>
              <a:buNone/>
              <a:tabLst>
                <a:tab pos="450850" algn="l"/>
              </a:tabLst>
            </a:pPr>
            <a:endParaRPr lang="tr-TR" sz="2800" b="1" dirty="0">
              <a:solidFill>
                <a:srgbClr val="FF0000"/>
              </a:solidFill>
            </a:endParaRPr>
          </a:p>
          <a:p>
            <a:pPr>
              <a:buNone/>
              <a:tabLst>
                <a:tab pos="450850" algn="l"/>
              </a:tabLst>
            </a:pP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2375424" y="6420513"/>
            <a:ext cx="86921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/>
              <a:t>Tüm sınav görevlileri bu sınavlara ait her türlü mevzuat bilgisine sahip olmalıdır.    </a:t>
            </a:r>
          </a:p>
        </p:txBody>
      </p:sp>
      <p:pic>
        <p:nvPicPr>
          <p:cNvPr id="10" name="Picture 3" descr="C:\Users\dell\Downloads\pngegg (13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74" y="6331195"/>
            <a:ext cx="1199185" cy="107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303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Yabancı Uyruklu Adaylara Yönelik e - Sınav Uygulaması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15</a:t>
            </a:fld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0"/>
          <a:stretch/>
        </p:blipFill>
        <p:spPr>
          <a:xfrm>
            <a:off x="5975021" y="1039502"/>
            <a:ext cx="3461660" cy="238108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3"/>
          <a:stretch/>
        </p:blipFill>
        <p:spPr>
          <a:xfrm>
            <a:off x="9682743" y="1039502"/>
            <a:ext cx="3408535" cy="2385971"/>
          </a:xfrm>
          <a:prstGeom prst="rect">
            <a:avLst/>
          </a:prstGeom>
        </p:spPr>
      </p:pic>
      <p:grpSp>
        <p:nvGrpSpPr>
          <p:cNvPr id="8" name="Grup 7"/>
          <p:cNvGrpSpPr/>
          <p:nvPr/>
        </p:nvGrpSpPr>
        <p:grpSpPr>
          <a:xfrm>
            <a:off x="278090" y="991535"/>
            <a:ext cx="7027143" cy="4733312"/>
            <a:chOff x="473027" y="1967960"/>
            <a:chExt cx="6419263" cy="3833441"/>
          </a:xfrm>
        </p:grpSpPr>
        <p:sp>
          <p:nvSpPr>
            <p:cNvPr id="9" name="Dikdörtgen 8"/>
            <p:cNvSpPr/>
            <p:nvPr/>
          </p:nvSpPr>
          <p:spPr>
            <a:xfrm>
              <a:off x="500054" y="1967960"/>
              <a:ext cx="502480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2200" b="1" dirty="0"/>
                <a:t>MTSK e-Sınavı Türkçe haricinde;</a:t>
              </a:r>
              <a:endParaRPr lang="tr-TR" sz="2200" dirty="0">
                <a:solidFill>
                  <a:srgbClr val="C00000"/>
                </a:solidFill>
              </a:endParaRPr>
            </a:p>
          </p:txBody>
        </p:sp>
        <p:pic>
          <p:nvPicPr>
            <p:cNvPr id="10" name="Picture 2" descr="C:\Users\Arif\Desktop\pvlip-say-hello-in-different-languages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6202" y="2713446"/>
              <a:ext cx="2626740" cy="2262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up 10"/>
            <p:cNvGrpSpPr/>
            <p:nvPr/>
          </p:nvGrpSpPr>
          <p:grpSpPr>
            <a:xfrm>
              <a:off x="711517" y="2451433"/>
              <a:ext cx="3929428" cy="430887"/>
              <a:chOff x="585787" y="1559893"/>
              <a:chExt cx="3929428" cy="430887"/>
            </a:xfrm>
          </p:grpSpPr>
          <p:sp>
            <p:nvSpPr>
              <p:cNvPr id="31" name="Dikdörtgen 30"/>
              <p:cNvSpPr/>
              <p:nvPr/>
            </p:nvSpPr>
            <p:spPr>
              <a:xfrm>
                <a:off x="919163" y="1559893"/>
                <a:ext cx="359605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2200" b="1" dirty="0"/>
                  <a:t>Almanca</a:t>
                </a:r>
                <a:endParaRPr lang="tr-TR" sz="220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32" name="Picture 3" descr="C:\Users\Arif\Desktop\Alarm-Arrow-Right-icon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787" y="1624037"/>
                <a:ext cx="333376" cy="3333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Grup 11"/>
            <p:cNvGrpSpPr/>
            <p:nvPr/>
          </p:nvGrpSpPr>
          <p:grpSpPr>
            <a:xfrm>
              <a:off x="935355" y="2848953"/>
              <a:ext cx="3929428" cy="430887"/>
              <a:chOff x="585787" y="1559893"/>
              <a:chExt cx="3929428" cy="430887"/>
            </a:xfrm>
          </p:grpSpPr>
          <p:sp>
            <p:nvSpPr>
              <p:cNvPr id="29" name="Dikdörtgen 28"/>
              <p:cNvSpPr/>
              <p:nvPr/>
            </p:nvSpPr>
            <p:spPr>
              <a:xfrm>
                <a:off x="919163" y="1559893"/>
                <a:ext cx="359605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2200" b="1" dirty="0"/>
                  <a:t>İngilizce</a:t>
                </a:r>
                <a:endParaRPr lang="tr-TR" sz="220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30" name="Picture 3" descr="C:\Users\Arif\Desktop\Alarm-Arrow-Right-icon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787" y="1624037"/>
                <a:ext cx="333376" cy="3333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" name="Grup 12"/>
            <p:cNvGrpSpPr/>
            <p:nvPr/>
          </p:nvGrpSpPr>
          <p:grpSpPr>
            <a:xfrm>
              <a:off x="1102043" y="3246473"/>
              <a:ext cx="3929428" cy="430887"/>
              <a:chOff x="585787" y="1559893"/>
              <a:chExt cx="3929428" cy="430887"/>
            </a:xfrm>
          </p:grpSpPr>
          <p:sp>
            <p:nvSpPr>
              <p:cNvPr id="27" name="Dikdörtgen 26"/>
              <p:cNvSpPr/>
              <p:nvPr/>
            </p:nvSpPr>
            <p:spPr>
              <a:xfrm>
                <a:off x="919163" y="1559893"/>
                <a:ext cx="359605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2200" b="1" dirty="0"/>
                  <a:t>Fransızca</a:t>
                </a:r>
                <a:endParaRPr lang="tr-TR" sz="220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8" name="Picture 3" descr="C:\Users\Arif\Desktop\Alarm-Arrow-Right-icon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787" y="1624037"/>
                <a:ext cx="333376" cy="3333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Grup 13"/>
            <p:cNvGrpSpPr/>
            <p:nvPr/>
          </p:nvGrpSpPr>
          <p:grpSpPr>
            <a:xfrm>
              <a:off x="1268731" y="3613725"/>
              <a:ext cx="3929428" cy="430887"/>
              <a:chOff x="585787" y="1559893"/>
              <a:chExt cx="3929428" cy="430887"/>
            </a:xfrm>
          </p:grpSpPr>
          <p:sp>
            <p:nvSpPr>
              <p:cNvPr id="25" name="Dikdörtgen 24"/>
              <p:cNvSpPr/>
              <p:nvPr/>
            </p:nvSpPr>
            <p:spPr>
              <a:xfrm>
                <a:off x="919163" y="1559893"/>
                <a:ext cx="359605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2200" b="1" dirty="0"/>
                  <a:t>Farsça</a:t>
                </a:r>
                <a:endParaRPr lang="tr-TR" sz="220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6" name="Picture 3" descr="C:\Users\Arif\Desktop\Alarm-Arrow-Right-icon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787" y="1624037"/>
                <a:ext cx="333376" cy="3333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Grup 14"/>
            <p:cNvGrpSpPr/>
            <p:nvPr/>
          </p:nvGrpSpPr>
          <p:grpSpPr>
            <a:xfrm>
              <a:off x="1435419" y="3964287"/>
              <a:ext cx="3929428" cy="430887"/>
              <a:chOff x="585787" y="1559893"/>
              <a:chExt cx="3929428" cy="430887"/>
            </a:xfrm>
          </p:grpSpPr>
          <p:sp>
            <p:nvSpPr>
              <p:cNvPr id="23" name="Dikdörtgen 22"/>
              <p:cNvSpPr/>
              <p:nvPr/>
            </p:nvSpPr>
            <p:spPr>
              <a:xfrm>
                <a:off x="919163" y="1559893"/>
                <a:ext cx="359605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2200" b="1" dirty="0"/>
                  <a:t>Arapça</a:t>
                </a:r>
                <a:endParaRPr lang="tr-TR" sz="220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4" name="Picture 3" descr="C:\Users\Arif\Desktop\Alarm-Arrow-Right-icon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787" y="1624037"/>
                <a:ext cx="333376" cy="3333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" name="Grup 15"/>
            <p:cNvGrpSpPr/>
            <p:nvPr/>
          </p:nvGrpSpPr>
          <p:grpSpPr>
            <a:xfrm>
              <a:off x="1602107" y="4361807"/>
              <a:ext cx="3929428" cy="430887"/>
              <a:chOff x="585787" y="1559893"/>
              <a:chExt cx="3929428" cy="430887"/>
            </a:xfrm>
          </p:grpSpPr>
          <p:sp>
            <p:nvSpPr>
              <p:cNvPr id="21" name="Dikdörtgen 20"/>
              <p:cNvSpPr/>
              <p:nvPr/>
            </p:nvSpPr>
            <p:spPr>
              <a:xfrm>
                <a:off x="919163" y="1559893"/>
                <a:ext cx="359605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2200" b="1" dirty="0"/>
                  <a:t>Çince</a:t>
                </a:r>
                <a:endParaRPr lang="tr-TR" sz="220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2" name="Picture 3" descr="C:\Users\Arif\Desktop\Alarm-Arrow-Right-icon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787" y="1624037"/>
                <a:ext cx="333376" cy="3333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" name="Grup 16"/>
            <p:cNvGrpSpPr/>
            <p:nvPr/>
          </p:nvGrpSpPr>
          <p:grpSpPr>
            <a:xfrm>
              <a:off x="1768795" y="4728859"/>
              <a:ext cx="3929428" cy="430887"/>
              <a:chOff x="585787" y="1559893"/>
              <a:chExt cx="3929428" cy="430887"/>
            </a:xfrm>
          </p:grpSpPr>
          <p:sp>
            <p:nvSpPr>
              <p:cNvPr id="19" name="Dikdörtgen 18"/>
              <p:cNvSpPr/>
              <p:nvPr/>
            </p:nvSpPr>
            <p:spPr>
              <a:xfrm>
                <a:off x="919163" y="1559893"/>
                <a:ext cx="359605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2200" b="1" dirty="0"/>
                  <a:t>Rusça</a:t>
                </a:r>
                <a:endParaRPr lang="tr-TR" sz="220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0" name="Picture 3" descr="C:\Users\Arif\Desktop\Alarm-Arrow-Right-icon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787" y="1624037"/>
                <a:ext cx="333376" cy="3333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8" name="Dikdörtgen 17"/>
            <p:cNvSpPr/>
            <p:nvPr/>
          </p:nvSpPr>
          <p:spPr>
            <a:xfrm>
              <a:off x="473027" y="5370514"/>
              <a:ext cx="641926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2200" b="1" dirty="0"/>
                <a:t>dillerinde tercüme hizmeti vermektedir. </a:t>
              </a:r>
              <a:endParaRPr lang="tr-TR" sz="220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33" name="Picture 2" descr="C:\Users\dell\Downloads\pngwing.com (19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4686261" y="4479353"/>
            <a:ext cx="7598378" cy="293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Metin kutusu 33"/>
          <p:cNvSpPr txBox="1"/>
          <p:nvPr/>
        </p:nvSpPr>
        <p:spPr>
          <a:xfrm>
            <a:off x="6255038" y="5134262"/>
            <a:ext cx="55790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CC0000"/>
                </a:solidFill>
              </a:rPr>
              <a:t>Dil Seçeneği İlk Olarak Kurs Müdürlüklerine kayıt aşamasında gerçekleştirilmekte olup sınava 48 saat kalana kadar il/ilçe millî eğitim müdürlüklerince değiştirilebilir. Dil tercihi yapılmamış adaylara yeniden sınav hakkı verme ya da ücretsiz randevu verme gibi bir uygulama olmamaktadır.</a:t>
            </a:r>
          </a:p>
          <a:p>
            <a:endParaRPr lang="tr-TR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069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16</a:t>
            </a:fld>
            <a:endParaRPr lang="tr-TR" dirty="0"/>
          </a:p>
        </p:txBody>
      </p:sp>
      <p:sp>
        <p:nvSpPr>
          <p:cNvPr id="6" name="Unvan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İşitme ve Konuşma Engelli  Adaylara Yönelik e - Sınav Uygulaması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68775" y="1704012"/>
            <a:ext cx="5362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chemeClr val="tx2">
                    <a:lumMod val="50000"/>
                  </a:schemeClr>
                </a:solidFill>
              </a:rPr>
              <a:t>İşitme engelli adaylar için işaret dilinde hazırlanmış soru videoları mevcuttur.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1355" y="1314780"/>
            <a:ext cx="7022584" cy="5124923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283289" y="3274656"/>
            <a:ext cx="5362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chemeClr val="tx2">
                    <a:lumMod val="50000"/>
                  </a:schemeClr>
                </a:solidFill>
              </a:rPr>
              <a:t>İşitme engelli adaylara ayrıca 15 dakika ek süre verilmektedir.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268775" y="4500711"/>
            <a:ext cx="53621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chemeClr val="tx2">
                    <a:lumMod val="50000"/>
                  </a:schemeClr>
                </a:solidFill>
              </a:rPr>
              <a:t>İşitme engellilerin bu hizmetten yararlanabilmesi için Özel MTSK modülüne engel durumlarının sınavdan önce en geç </a:t>
            </a:r>
            <a:r>
              <a:rPr lang="tr-TR" sz="2400" b="1" u="sng" dirty="0">
                <a:solidFill>
                  <a:srgbClr val="FF0000"/>
                </a:solidFill>
              </a:rPr>
              <a:t>48 SAAT ÖNCE </a:t>
            </a:r>
            <a:r>
              <a:rPr lang="tr-TR" sz="2400" b="1" u="sng" dirty="0" err="1">
                <a:solidFill>
                  <a:srgbClr val="FF0000"/>
                </a:solidFill>
              </a:rPr>
              <a:t>MEBBİS’e</a:t>
            </a:r>
            <a:r>
              <a:rPr lang="tr-TR" sz="2400" b="1" u="sng" dirty="0">
                <a:solidFill>
                  <a:srgbClr val="FF0000"/>
                </a:solidFill>
              </a:rPr>
              <a:t> </a:t>
            </a:r>
            <a:r>
              <a:rPr lang="tr-TR" sz="2400" b="1" dirty="0">
                <a:solidFill>
                  <a:schemeClr val="tx2">
                    <a:lumMod val="50000"/>
                  </a:schemeClr>
                </a:solidFill>
              </a:rPr>
              <a:t>işlenmesi gerekmektedir. </a:t>
            </a:r>
          </a:p>
        </p:txBody>
      </p:sp>
    </p:spTree>
    <p:extLst>
      <p:ext uri="{BB962C8B-B14F-4D97-AF65-F5344CB8AC3E}">
        <p14:creationId xmlns:p14="http://schemas.microsoft.com/office/powerpoint/2010/main" val="834887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E-Sınav Merkezlerinde Sınav Güvenliği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17</a:t>
            </a:fld>
            <a:endParaRPr lang="tr-TR" dirty="0"/>
          </a:p>
        </p:txBody>
      </p:sp>
      <p:pic>
        <p:nvPicPr>
          <p:cNvPr id="6" name="İçerik Yer Tutucusu 1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0" b="100000" l="31055" r="70508">
                        <a14:backgroundMark x1="51172" y1="18475" x2="51172" y2="18475"/>
                        <a14:backgroundMark x1="34570" y1="15836" x2="34570" y2="15836"/>
                        <a14:backgroundMark x1="66797" y1="19648" x2="66797" y2="19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03" r="34803"/>
          <a:stretch/>
        </p:blipFill>
        <p:spPr>
          <a:xfrm>
            <a:off x="1748790" y="882645"/>
            <a:ext cx="1200149" cy="2568897"/>
          </a:xfr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9" b="98246" l="0" r="995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488" y="2026492"/>
            <a:ext cx="1156534" cy="1271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110" y="4792979"/>
            <a:ext cx="1043508" cy="1462862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129" y="1446917"/>
            <a:ext cx="2842361" cy="1466730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728742" y="3403808"/>
            <a:ext cx="3240244" cy="886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dirty="0"/>
              <a:t>X-Ray Cihazı ve </a:t>
            </a:r>
          </a:p>
          <a:p>
            <a:pPr algn="ctr">
              <a:lnSpc>
                <a:spcPct val="150000"/>
              </a:lnSpc>
            </a:pPr>
            <a:r>
              <a:rPr lang="tr-TR" sz="2200" dirty="0"/>
              <a:t>Manyetik El </a:t>
            </a:r>
            <a:r>
              <a:rPr lang="tr-TR" sz="2200" dirty="0" err="1"/>
              <a:t>Dedektörü</a:t>
            </a:r>
            <a:endParaRPr lang="tr-TR" sz="2200" dirty="0"/>
          </a:p>
        </p:txBody>
      </p:sp>
      <p:sp>
        <p:nvSpPr>
          <p:cNvPr id="11" name="Dikdörtgen 10"/>
          <p:cNvSpPr/>
          <p:nvPr/>
        </p:nvSpPr>
        <p:spPr>
          <a:xfrm>
            <a:off x="7843187" y="6255840"/>
            <a:ext cx="32402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dirty="0"/>
              <a:t>Network Kameralar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4" t="11765" r="12255" b="10785"/>
          <a:stretch/>
        </p:blipFill>
        <p:spPr>
          <a:xfrm>
            <a:off x="8756109" y="4889364"/>
            <a:ext cx="1414400" cy="1405504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>
          <a:xfrm>
            <a:off x="728742" y="6255841"/>
            <a:ext cx="32402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dirty="0"/>
              <a:t>Güvenlik Personeli</a:t>
            </a:r>
          </a:p>
        </p:txBody>
      </p:sp>
      <p:sp>
        <p:nvSpPr>
          <p:cNvPr id="14" name="Dikdörtgen 13"/>
          <p:cNvSpPr/>
          <p:nvPr/>
        </p:nvSpPr>
        <p:spPr>
          <a:xfrm>
            <a:off x="8042129" y="3082789"/>
            <a:ext cx="28423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dirty="0"/>
              <a:t>Yüz Tanıma Sistemi</a:t>
            </a:r>
          </a:p>
        </p:txBody>
      </p:sp>
      <p:pic>
        <p:nvPicPr>
          <p:cNvPr id="15" name="Picture 2" descr="C:\Users\dell\Downloads\pngwing.com (3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648" y="2126849"/>
            <a:ext cx="3375441" cy="349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129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E-Sınav Sonuçlarının Açıklanması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18</a:t>
            </a:fld>
            <a:endParaRPr lang="tr-TR" dirty="0"/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4035810691"/>
              </p:ext>
            </p:extLst>
          </p:nvPr>
        </p:nvGraphicFramePr>
        <p:xfrm>
          <a:off x="5442058" y="1788017"/>
          <a:ext cx="7212323" cy="4352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C:\Users\dell\Downloads\pngegg (3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707" y="2287896"/>
            <a:ext cx="718458" cy="71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ell\Downloads\pngegg (5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19" y="2015753"/>
            <a:ext cx="3600414" cy="387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dell\Downloads\pngegg (3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395" y="3594181"/>
            <a:ext cx="718458" cy="71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dell\Downloads\pngegg (3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707" y="4900466"/>
            <a:ext cx="718458" cy="71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339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 - Sınav  Tarihçesi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70685" y="2844527"/>
            <a:ext cx="6954846" cy="4258400"/>
          </a:xfrm>
        </p:spPr>
        <p:txBody>
          <a:bodyPr/>
          <a:lstStyle/>
          <a:p>
            <a:pPr marL="0" indent="0" algn="ctr">
              <a:buNone/>
            </a:pPr>
            <a:r>
              <a:rPr lang="tr-TR" sz="3600" dirty="0"/>
              <a:t>Basılı evrak kullanılmaksızın, sınav uygulama ve değerlendirilmesine ilişkin </a:t>
            </a:r>
            <a:r>
              <a:rPr lang="tr-TR" sz="3600" dirty="0">
                <a:solidFill>
                  <a:srgbClr val="234880"/>
                </a:solidFill>
              </a:rPr>
              <a:t>her türlü işlemin </a:t>
            </a:r>
            <a:r>
              <a:rPr lang="tr-TR" sz="3600" dirty="0"/>
              <a:t>bilgisayarlar ile </a:t>
            </a:r>
            <a:r>
              <a:rPr lang="tr-TR" sz="3600" dirty="0">
                <a:solidFill>
                  <a:srgbClr val="234880"/>
                </a:solidFill>
              </a:rPr>
              <a:t>elektronik </a:t>
            </a:r>
            <a:r>
              <a:rPr lang="tr-TR" sz="3600" dirty="0"/>
              <a:t>ortamda yapıldığı sınavlardır.</a:t>
            </a:r>
          </a:p>
          <a:p>
            <a:pPr marL="0" indent="0" algn="ctr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2</a:t>
            </a:fld>
            <a:endParaRPr lang="tr-TR" dirty="0"/>
          </a:p>
        </p:txBody>
      </p:sp>
      <p:pic>
        <p:nvPicPr>
          <p:cNvPr id="7" name="Picture 2" descr="C:\Users\dell\Downloads\pngegg (10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705" y="2181835"/>
            <a:ext cx="3570450" cy="357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dell\Downloads\pngegg (1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531" y="3348583"/>
            <a:ext cx="1632893" cy="176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876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sz="half" idx="1"/>
          </p:nvPr>
        </p:nvSpPr>
        <p:spPr>
          <a:xfrm>
            <a:off x="672148" y="1271022"/>
            <a:ext cx="5937302" cy="42378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400" dirty="0"/>
              <a:t>İlk kez 2003 yılında okullardaki BT sınıflarında uygulanmak  üzere düşünülmüş bir projedir.</a:t>
            </a:r>
          </a:p>
          <a:p>
            <a:pPr marL="0" indent="0" algn="ctr">
              <a:buNone/>
            </a:pPr>
            <a:endParaRPr lang="tr-TR" sz="2400" dirty="0"/>
          </a:p>
        </p:txBody>
      </p:sp>
      <p:sp>
        <p:nvSpPr>
          <p:cNvPr id="7" name="İçerik Yer Tutucusu 6"/>
          <p:cNvSpPr>
            <a:spLocks noGrp="1"/>
          </p:cNvSpPr>
          <p:nvPr>
            <p:ph sz="half" idx="2"/>
          </p:nvPr>
        </p:nvSpPr>
        <p:spPr>
          <a:xfrm>
            <a:off x="6833500" y="1271022"/>
            <a:ext cx="5937302" cy="4237801"/>
          </a:xfrm>
        </p:spPr>
        <p:txBody>
          <a:bodyPr/>
          <a:lstStyle/>
          <a:p>
            <a:pPr marL="0" indent="0" algn="ctr">
              <a:buNone/>
            </a:pPr>
            <a:r>
              <a:rPr lang="tr-TR" sz="2400" dirty="0"/>
              <a:t>Tamamı Bakanlığımız personeli tarafından hazırlanan sistem alt yapısı ve yazılımlar ile geliştirilmiştir. </a:t>
            </a:r>
          </a:p>
          <a:p>
            <a:pPr marL="0" indent="0" algn="ctr">
              <a:buNone/>
            </a:pPr>
            <a:endParaRPr lang="tr-TR" sz="2400" dirty="0"/>
          </a:p>
        </p:txBody>
      </p:sp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 - Sınav  Tarihçesi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3</a:t>
            </a:fld>
            <a:endParaRPr lang="tr-TR" dirty="0"/>
          </a:p>
        </p:txBody>
      </p:sp>
      <p:pic>
        <p:nvPicPr>
          <p:cNvPr id="8" name="Picture 3" descr="C:\Users\dell\Downloads\pngegg (9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555" y="2853353"/>
            <a:ext cx="5030307" cy="282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dell\Downloads\pngegg (8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88" y="2844527"/>
            <a:ext cx="4451623" cy="302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İçerik Yer Tutucusu 6"/>
          <p:cNvSpPr txBox="1">
            <a:spLocks/>
          </p:cNvSpPr>
          <p:nvPr/>
        </p:nvSpPr>
        <p:spPr>
          <a:xfrm>
            <a:off x="384771" y="6133927"/>
            <a:ext cx="12538431" cy="887064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400" dirty="0"/>
              <a:t>e - Sınav pilot uygulaması </a:t>
            </a:r>
            <a:r>
              <a:rPr lang="tr-TR" sz="2400" dirty="0">
                <a:solidFill>
                  <a:srgbClr val="234880"/>
                </a:solidFill>
              </a:rPr>
              <a:t>ilk </a:t>
            </a:r>
            <a:r>
              <a:rPr lang="tr-TR" sz="2400" dirty="0"/>
              <a:t>olarak </a:t>
            </a:r>
            <a:r>
              <a:rPr lang="tr-TR" sz="2400" dirty="0">
                <a:solidFill>
                  <a:srgbClr val="234880"/>
                </a:solidFill>
              </a:rPr>
              <a:t>03 Mayıs 2011 </a:t>
            </a:r>
            <a:r>
              <a:rPr lang="tr-TR" sz="2400" dirty="0"/>
              <a:t>tarihinde </a:t>
            </a:r>
            <a:r>
              <a:rPr lang="tr-TR" sz="2400" dirty="0" err="1"/>
              <a:t>Beşevler</a:t>
            </a:r>
            <a:r>
              <a:rPr lang="tr-TR" sz="2400" dirty="0"/>
              <a:t> Anadolu Otelcilik ve Turizm Meslek Lisesinde AR-GE kapsamında kurulan salonda yapılmıştır.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tr-TR" sz="2400" dirty="0"/>
          </a:p>
        </p:txBody>
      </p:sp>
      <p:pic>
        <p:nvPicPr>
          <p:cNvPr id="11" name="Picture 4" descr="C:\Users\dell\Downloads\pngegg (7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73" y="4935790"/>
            <a:ext cx="966605" cy="138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147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van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 - Sınav  Tarihçesi</a:t>
            </a:r>
          </a:p>
        </p:txBody>
      </p:sp>
      <p:sp>
        <p:nvSpPr>
          <p:cNvPr id="10" name="İçerik Yer Tutucusu 9"/>
          <p:cNvSpPr>
            <a:spLocks noGrp="1"/>
          </p:cNvSpPr>
          <p:nvPr>
            <p:ph idx="1"/>
          </p:nvPr>
        </p:nvSpPr>
        <p:spPr>
          <a:xfrm>
            <a:off x="270685" y="6012879"/>
            <a:ext cx="12901580" cy="1090048"/>
          </a:xfrm>
        </p:spPr>
        <p:txBody>
          <a:bodyPr>
            <a:normAutofit fontScale="62500" lnSpcReduction="20000"/>
          </a:bodyPr>
          <a:lstStyle/>
          <a:p>
            <a:r>
              <a:rPr lang="tr-TR" dirty="0"/>
              <a:t>02-03 Mart 2021 tarihlerinde M.E.B. Unvan değişikliği sınavı da e-Sınav olarak gerçekleştirilmiştir.</a:t>
            </a:r>
          </a:p>
          <a:p>
            <a:r>
              <a:rPr lang="tr-TR" dirty="0"/>
              <a:t>28 Kasım 2021 tarihinde Turizm ve Kültür Bakanlığının Görevde Yükselme Sınavı yapılmıştır. </a:t>
            </a:r>
          </a:p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4</a:t>
            </a:fld>
            <a:endParaRPr lang="tr-TR" dirty="0"/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264773574"/>
              </p:ext>
            </p:extLst>
          </p:nvPr>
        </p:nvGraphicFramePr>
        <p:xfrm>
          <a:off x="1701800" y="1042609"/>
          <a:ext cx="8585200" cy="3369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Yuvarlatılmış Dikdörtgen 6"/>
          <p:cNvSpPr/>
          <p:nvPr/>
        </p:nvSpPr>
        <p:spPr>
          <a:xfrm>
            <a:off x="2098769" y="4434295"/>
            <a:ext cx="3641266" cy="979714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Meslekî ve Teknik Eğitim</a:t>
            </a:r>
            <a:r>
              <a:rPr lang="tr-TR" sz="2000" b="1" dirty="0"/>
              <a:t> </a:t>
            </a:r>
            <a:r>
              <a:rPr lang="tr-TR" b="1" dirty="0"/>
              <a:t>Genel Müdürlüğü</a:t>
            </a:r>
          </a:p>
        </p:txBody>
      </p:sp>
      <p:sp>
        <p:nvSpPr>
          <p:cNvPr id="8" name="Yuvarlatılmış Dikdörtgen 7"/>
          <p:cNvSpPr/>
          <p:nvPr/>
        </p:nvSpPr>
        <p:spPr>
          <a:xfrm>
            <a:off x="6279974" y="4434295"/>
            <a:ext cx="3641266" cy="979714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Ulaştırma ve Altyapı Bakanlığı </a:t>
            </a:r>
          </a:p>
          <a:p>
            <a:pPr algn="ctr"/>
            <a:r>
              <a:rPr lang="tr-TR" b="1" dirty="0"/>
              <a:t>Kıyı Emniyeti </a:t>
            </a:r>
          </a:p>
          <a:p>
            <a:pPr algn="ctr"/>
            <a:r>
              <a:rPr lang="tr-TR" b="1" dirty="0"/>
              <a:t>Genel Müdürlüğü</a:t>
            </a:r>
          </a:p>
        </p:txBody>
      </p:sp>
    </p:spTree>
    <p:extLst>
      <p:ext uri="{BB962C8B-B14F-4D97-AF65-F5344CB8AC3E}">
        <p14:creationId xmlns:p14="http://schemas.microsoft.com/office/powerpoint/2010/main" val="2645279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E-Sınav Tarihçesi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5</a:t>
            </a:fld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869619" y="1758335"/>
            <a:ext cx="72482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b="1" dirty="0"/>
              <a:t>MTSK Sınavları;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tr-TR" sz="2800" dirty="0"/>
              <a:t>2017 yılına kadar </a:t>
            </a:r>
            <a:r>
              <a:rPr lang="tr-TR" sz="2800" dirty="0">
                <a:solidFill>
                  <a:srgbClr val="A50100"/>
                </a:solidFill>
              </a:rPr>
              <a:t>2 ayda</a:t>
            </a:r>
            <a:r>
              <a:rPr lang="tr-TR" sz="2800" dirty="0"/>
              <a:t> bir olmak üzere </a:t>
            </a:r>
            <a:r>
              <a:rPr lang="tr-TR" sz="2800" dirty="0">
                <a:solidFill>
                  <a:srgbClr val="A50100"/>
                </a:solidFill>
              </a:rPr>
              <a:t>yılda 6 defa,</a:t>
            </a:r>
            <a:endParaRPr lang="tr-TR" sz="2800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tr-TR" sz="2800" dirty="0"/>
              <a:t>2017 yılından sonra </a:t>
            </a:r>
            <a:r>
              <a:rPr lang="tr-TR" sz="2800" dirty="0">
                <a:solidFill>
                  <a:srgbClr val="A50100"/>
                </a:solidFill>
              </a:rPr>
              <a:t>yılda 5 defa,</a:t>
            </a:r>
            <a:endParaRPr lang="tr-TR" sz="2800" dirty="0"/>
          </a:p>
        </p:txBody>
      </p:sp>
      <p:pic>
        <p:nvPicPr>
          <p:cNvPr id="6" name="Picture 2" descr="C:\Users\Arif\Desktop\15314933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755" y="1598798"/>
            <a:ext cx="3583784" cy="230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5641355" y="4860751"/>
            <a:ext cx="63880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/>
              <a:t>04 Ağustos 2018 </a:t>
            </a:r>
            <a:r>
              <a:rPr lang="tr-TR" sz="2800" dirty="0"/>
              <a:t>tarihinde gerçekleştirilen MTSK sınavı, basılı evrakla gerçekleştirilen </a:t>
            </a:r>
            <a:r>
              <a:rPr lang="tr-TR" sz="2800" u="sng" dirty="0"/>
              <a:t>en son </a:t>
            </a:r>
            <a:r>
              <a:rPr lang="tr-TR" sz="2800" dirty="0"/>
              <a:t>sınav olmuştur. 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77" y="4259790"/>
            <a:ext cx="4145143" cy="23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9713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F61135-929B-4B53-AE21-8C6F8F47C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E-sınav Salonlarında hangi sınavlar yapılmaktadır.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F23EF7A-4907-48A5-8473-CAE25D7E4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0" i="0" dirty="0">
                <a:solidFill>
                  <a:srgbClr val="212529"/>
                </a:solidFill>
                <a:effectLst/>
                <a:latin typeface="MyriadPro"/>
              </a:rPr>
              <a:t>e-Sınav salonlarında </a:t>
            </a:r>
          </a:p>
          <a:p>
            <a:r>
              <a:rPr lang="tr-TR" b="0" i="0" dirty="0">
                <a:solidFill>
                  <a:srgbClr val="212529"/>
                </a:solidFill>
                <a:effectLst/>
                <a:latin typeface="MyriadPro"/>
              </a:rPr>
              <a:t>Motorlu Taşıt Sürücü Kursiyerleri Sınavı, </a:t>
            </a:r>
          </a:p>
          <a:p>
            <a:r>
              <a:rPr lang="tr-TR" b="0" i="0" dirty="0">
                <a:solidFill>
                  <a:srgbClr val="212529"/>
                </a:solidFill>
                <a:effectLst/>
                <a:latin typeface="MyriadPro"/>
              </a:rPr>
              <a:t>Kalfalık, Ustalık ve Usta Öğreticilik Sınavları</a:t>
            </a:r>
          </a:p>
          <a:p>
            <a:r>
              <a:rPr lang="tr-TR" b="0" i="0" dirty="0">
                <a:solidFill>
                  <a:srgbClr val="212529"/>
                </a:solidFill>
                <a:effectLst/>
                <a:latin typeface="MyriadPro"/>
              </a:rPr>
              <a:t>Amatör Telsizcilik sınavları</a:t>
            </a:r>
          </a:p>
          <a:p>
            <a:r>
              <a:rPr lang="tr-TR" dirty="0">
                <a:solidFill>
                  <a:srgbClr val="212529"/>
                </a:solidFill>
                <a:latin typeface="MyriadPro"/>
              </a:rPr>
              <a:t>Denklik sınavları</a:t>
            </a:r>
            <a:endParaRPr lang="tr-TR" b="0" i="0" dirty="0">
              <a:solidFill>
                <a:srgbClr val="212529"/>
              </a:solidFill>
              <a:effectLst/>
              <a:latin typeface="MyriadPro"/>
            </a:endParaRPr>
          </a:p>
          <a:p>
            <a:pPr marL="0" indent="0">
              <a:buNone/>
            </a:pPr>
            <a:r>
              <a:rPr lang="tr-TR" b="0" i="0" dirty="0">
                <a:solidFill>
                  <a:srgbClr val="212529"/>
                </a:solidFill>
                <a:effectLst/>
                <a:latin typeface="MyriadPro"/>
              </a:rPr>
              <a:t> yapılmakta olup Bakanlığımız ve diğer kamu kurum ve kuruluşlarının talepleri doğrultusunda protokol sınavları da yapılmaktadır. </a:t>
            </a:r>
          </a:p>
          <a:p>
            <a:r>
              <a:rPr lang="tr-TR" dirty="0">
                <a:solidFill>
                  <a:srgbClr val="212529"/>
                </a:solidFill>
                <a:latin typeface="MyriadPro"/>
              </a:rPr>
              <a:t>2024 yılında Açık Öğretim Ortaokul ve Lise sınavlarının yapılması planlanmaktadır.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301C0BE-BB06-424C-A965-F2B27BA07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67952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Neden e-Sınav?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7</a:t>
            </a:fld>
            <a:endParaRPr lang="tr-TR" dirty="0"/>
          </a:p>
        </p:txBody>
      </p:sp>
      <p:pic>
        <p:nvPicPr>
          <p:cNvPr id="5" name="Picture 3" descr="C:\Users\Arif\Desktop\speech-bubble-156056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01" y="1791093"/>
            <a:ext cx="5123925" cy="450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2900021762"/>
              </p:ext>
            </p:extLst>
          </p:nvPr>
        </p:nvGraphicFramePr>
        <p:xfrm>
          <a:off x="413105" y="1012193"/>
          <a:ext cx="6452386" cy="5909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İçerik Yer Tutucusu 2"/>
          <p:cNvSpPr txBox="1">
            <a:spLocks/>
          </p:cNvSpPr>
          <p:nvPr/>
        </p:nvSpPr>
        <p:spPr>
          <a:xfrm>
            <a:off x="7608359" y="2222497"/>
            <a:ext cx="3812116" cy="3346451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2200" b="1">
                <a:solidFill>
                  <a:srgbClr val="CF0000"/>
                </a:solidFill>
              </a:rPr>
              <a:t>Tüm bu hususlar göz önünde bulundurulduğunda;</a:t>
            </a:r>
          </a:p>
          <a:p>
            <a:r>
              <a:rPr lang="tr-TR" sz="2200" b="1"/>
              <a:t>Sınav maliyetlerinde düşüş,</a:t>
            </a:r>
          </a:p>
          <a:p>
            <a:r>
              <a:rPr lang="tr-TR" sz="2200" b="1">
                <a:solidFill>
                  <a:srgbClr val="FF0000"/>
                </a:solidFill>
              </a:rPr>
              <a:t>%98 varan kağıt tasarrufu</a:t>
            </a:r>
          </a:p>
          <a:p>
            <a:r>
              <a:rPr lang="tr-TR" sz="2200" b="1"/>
              <a:t>Sınav süreçlerinde  kısalma,</a:t>
            </a:r>
          </a:p>
          <a:p>
            <a:r>
              <a:rPr lang="tr-TR" sz="2200" b="1"/>
              <a:t>Kurumsal açıdan avantajlar,</a:t>
            </a:r>
          </a:p>
          <a:p>
            <a:r>
              <a:rPr lang="tr-TR" sz="2200" b="1"/>
              <a:t>Minimum aday mağduriyeti</a:t>
            </a:r>
            <a:endParaRPr lang="tr-TR" sz="2200" b="1" dirty="0"/>
          </a:p>
        </p:txBody>
      </p:sp>
      <p:pic>
        <p:nvPicPr>
          <p:cNvPr id="8" name="Picture 2" descr="C:\Users\Arif\Desktop\9b8b1261bb38821f720b91d8f048d40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87" y="2562225"/>
            <a:ext cx="2457449" cy="245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078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7"/>
          <p:cNvSpPr>
            <a:spLocks noGrp="1"/>
          </p:cNvSpPr>
          <p:nvPr>
            <p:ph sz="half" idx="1"/>
          </p:nvPr>
        </p:nvSpPr>
        <p:spPr>
          <a:xfrm>
            <a:off x="672148" y="1240338"/>
            <a:ext cx="5937302" cy="60380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800" b="1" dirty="0"/>
              <a:t>Basılı evrak kullanılarak yapılan sınavlar;</a:t>
            </a:r>
          </a:p>
          <a:p>
            <a:r>
              <a:rPr lang="tr-TR" sz="2800" dirty="0"/>
              <a:t>Kapalı devre  çalışmaları, </a:t>
            </a:r>
          </a:p>
          <a:p>
            <a:r>
              <a:rPr lang="tr-TR" sz="2800" dirty="0"/>
              <a:t>Sınav evraklarının sınav merkezlerine ulaştırılması,  </a:t>
            </a:r>
          </a:p>
          <a:p>
            <a:r>
              <a:rPr lang="tr-TR" sz="2800" dirty="0"/>
              <a:t>Sınav merkezleri ve merkez teşkilatında sınav komisyonlarının kurulması, </a:t>
            </a:r>
          </a:p>
          <a:p>
            <a:r>
              <a:rPr lang="tr-TR" sz="2800" dirty="0"/>
              <a:t>Sınav güvenliğinin sağlanması,</a:t>
            </a:r>
          </a:p>
          <a:p>
            <a:r>
              <a:rPr lang="tr-TR" sz="2800" dirty="0"/>
              <a:t> Sınav evraklarının tasnifi,</a:t>
            </a:r>
          </a:p>
          <a:p>
            <a:r>
              <a:rPr lang="tr-TR" sz="2800" dirty="0"/>
              <a:t>Cevap kağıtlarının optik okuyucular ile okutulması….</a:t>
            </a:r>
          </a:p>
        </p:txBody>
      </p:sp>
      <p:sp>
        <p:nvSpPr>
          <p:cNvPr id="9" name="İçerik Yer Tutucusu 8"/>
          <p:cNvSpPr>
            <a:spLocks noGrp="1"/>
          </p:cNvSpPr>
          <p:nvPr>
            <p:ph sz="half" idx="2"/>
          </p:nvPr>
        </p:nvSpPr>
        <p:spPr>
          <a:xfrm>
            <a:off x="6833500" y="1240338"/>
            <a:ext cx="5937302" cy="6038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b="1" dirty="0"/>
              <a:t>E–sınav olarak yapılan sınavlar;</a:t>
            </a:r>
          </a:p>
          <a:p>
            <a:pPr marL="0" indent="0">
              <a:buNone/>
            </a:pPr>
            <a:endParaRPr lang="tr-TR" sz="2800" b="1" dirty="0"/>
          </a:p>
          <a:p>
            <a:r>
              <a:rPr lang="tr-TR" sz="2800" dirty="0"/>
              <a:t>Kapalı devre  çalışmaları yoktur, </a:t>
            </a:r>
          </a:p>
          <a:p>
            <a:r>
              <a:rPr lang="tr-TR" sz="2800" dirty="0"/>
              <a:t>Baskı ve sevk süreci yoktur.</a:t>
            </a:r>
          </a:p>
          <a:p>
            <a:r>
              <a:rPr lang="tr-TR" sz="2800" dirty="0"/>
              <a:t>e-Sınav merkezleri dışında personel görevlendirilmesi yapılmamaktadır.</a:t>
            </a:r>
          </a:p>
          <a:p>
            <a:r>
              <a:rPr lang="tr-TR" sz="2800" dirty="0"/>
              <a:t>Evrak tasnifi yoktur.</a:t>
            </a:r>
          </a:p>
          <a:p>
            <a:r>
              <a:rPr lang="tr-TR" sz="2800" dirty="0"/>
              <a:t>Optik okuyucu kullanımı yoktur.</a:t>
            </a:r>
          </a:p>
          <a:p>
            <a:r>
              <a:rPr lang="tr-TR" sz="2800" dirty="0"/>
              <a:t>Adaylar sınav sonucunu sınavları biter bitmez öğrenebilmektedir.</a:t>
            </a:r>
          </a:p>
          <a:p>
            <a:pPr marL="0" indent="0">
              <a:buNone/>
            </a:pPr>
            <a:endParaRPr lang="tr-TR" sz="2800" dirty="0"/>
          </a:p>
        </p:txBody>
      </p:sp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Neden e-Sınav?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57902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sz="half" idx="1"/>
          </p:nvPr>
        </p:nvSpPr>
        <p:spPr>
          <a:xfrm>
            <a:off x="672147" y="5276300"/>
            <a:ext cx="11953983" cy="9526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600" dirty="0"/>
              <a:t>Adaylar sınav süresi boyunca cevaplarını istediği gibi değiştirebilir, istediği soruyu daha sonra cevaplamak üzere boş geçebilir</a:t>
            </a: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 – Sınav Soru Sistemi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9</a:t>
            </a:fld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539" y="1260351"/>
            <a:ext cx="4880202" cy="3468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958515286"/>
              </p:ext>
            </p:extLst>
          </p:nvPr>
        </p:nvGraphicFramePr>
        <p:xfrm>
          <a:off x="1832164" y="1029443"/>
          <a:ext cx="4187552" cy="3973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İçerik Yer Tutucusu 1"/>
          <p:cNvSpPr>
            <a:spLocks noGrp="1"/>
          </p:cNvSpPr>
          <p:nvPr>
            <p:ph sz="half" idx="1"/>
          </p:nvPr>
        </p:nvSpPr>
        <p:spPr>
          <a:xfrm>
            <a:off x="666971" y="6156895"/>
            <a:ext cx="11953983" cy="9526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2600" dirty="0"/>
              <a:t>Elektronik sınav sayesinde klasik test yapısı haricinde farklı test yapılarını kullanabilme imkanına sahip olabiliriz. (Açık Uçlu, BOBUT (Bilgisayar ortamında bireye uyarlanmış test )  vb.)</a:t>
            </a:r>
          </a:p>
        </p:txBody>
      </p:sp>
    </p:spTree>
    <p:extLst>
      <p:ext uri="{BB962C8B-B14F-4D97-AF65-F5344CB8AC3E}">
        <p14:creationId xmlns:p14="http://schemas.microsoft.com/office/powerpoint/2010/main" val="3412129374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4713</TotalTime>
  <Words>917</Words>
  <Application>Microsoft Office PowerPoint</Application>
  <PresentationFormat>Özel</PresentationFormat>
  <Paragraphs>206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4" baseType="lpstr">
      <vt:lpstr>Arial</vt:lpstr>
      <vt:lpstr>Calibri</vt:lpstr>
      <vt:lpstr>MyriadPro</vt:lpstr>
      <vt:lpstr>Verdana</vt:lpstr>
      <vt:lpstr>Wingdings</vt:lpstr>
      <vt:lpstr>Ofis Teması</vt:lpstr>
      <vt:lpstr>E-Sınav Sisteminin Genel İşleyişi</vt:lpstr>
      <vt:lpstr>e - Sınav  Tarihçesi</vt:lpstr>
      <vt:lpstr>e - Sınav  Tarihçesi</vt:lpstr>
      <vt:lpstr>e - Sınav  Tarihçesi</vt:lpstr>
      <vt:lpstr>E-Sınav Tarihçesi</vt:lpstr>
      <vt:lpstr>E-sınav Salonlarında hangi sınavlar yapılmaktadır.</vt:lpstr>
      <vt:lpstr>Neden e-Sınav?</vt:lpstr>
      <vt:lpstr>Neden e-Sınav?</vt:lpstr>
      <vt:lpstr>e – Sınav Soru Sistemi</vt:lpstr>
      <vt:lpstr>e - Sınav Merkezleri Haritası</vt:lpstr>
      <vt:lpstr>e - Sınav Merkezlerinin Yaygınlaştırılması Çalışmaları</vt:lpstr>
      <vt:lpstr>e-Sınav oturum Saatleri </vt:lpstr>
      <vt:lpstr>e - Sınav Uygulamasına Ait İstatistikler</vt:lpstr>
      <vt:lpstr>E-Sınav Olarak Yapılan Sınav Türleri</vt:lpstr>
      <vt:lpstr>Yabancı Uyruklu Adaylara Yönelik e - Sınav Uygulaması</vt:lpstr>
      <vt:lpstr>İşitme ve Konuşma Engelli  Adaylara Yönelik e - Sınav Uygulaması</vt:lpstr>
      <vt:lpstr>E-Sınav Merkezlerinde Sınav Güvenliği</vt:lpstr>
      <vt:lpstr>E-Sınav Sonuçlarının Açıklanması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Huseyin AYDIN</dc:creator>
  <cp:lastModifiedBy>Badi</cp:lastModifiedBy>
  <cp:revision>613</cp:revision>
  <cp:lastPrinted>2019-08-20T12:05:08Z</cp:lastPrinted>
  <dcterms:created xsi:type="dcterms:W3CDTF">2018-04-18T08:47:01Z</dcterms:created>
  <dcterms:modified xsi:type="dcterms:W3CDTF">2024-02-08T09:07:50Z</dcterms:modified>
</cp:coreProperties>
</file>