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50" r:id="rId9"/>
    <p:sldId id="342" r:id="rId10"/>
    <p:sldId id="343" r:id="rId11"/>
    <p:sldId id="351" r:id="rId12"/>
    <p:sldId id="344" r:id="rId13"/>
    <p:sldId id="352" r:id="rId14"/>
    <p:sldId id="353" r:id="rId15"/>
    <p:sldId id="354" r:id="rId16"/>
    <p:sldId id="345" r:id="rId17"/>
    <p:sldId id="346" r:id="rId18"/>
    <p:sldId id="347" r:id="rId19"/>
    <p:sldId id="348" r:id="rId20"/>
    <p:sldId id="349" r:id="rId21"/>
  </p:sldIdLst>
  <p:sldSz cx="13442950" cy="7561263"/>
  <p:notesSz cx="6761163" cy="9942513"/>
  <p:defaultTextStyle>
    <a:defPPr>
      <a:defRPr lang="tr-T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880"/>
    <a:srgbClr val="075BA1"/>
    <a:srgbClr val="E7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6433" autoAdjust="0"/>
  </p:normalViewPr>
  <p:slideViewPr>
    <p:cSldViewPr>
      <p:cViewPr varScale="1">
        <p:scale>
          <a:sx n="99" d="100"/>
          <a:sy n="99" d="100"/>
        </p:scale>
        <p:origin x="744" y="72"/>
      </p:cViewPr>
      <p:guideLst>
        <p:guide orient="horz" pos="2382"/>
        <p:guide pos="4234"/>
      </p:guideLst>
    </p:cSldViewPr>
  </p:slideViewPr>
  <p:outlineViewPr>
    <p:cViewPr>
      <p:scale>
        <a:sx n="33" d="100"/>
        <a:sy n="33" d="100"/>
      </p:scale>
      <p:origin x="0" y="-13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"/>
    </p:cViewPr>
  </p:sorterViewPr>
  <p:notesViewPr>
    <p:cSldViewPr>
      <p:cViewPr varScale="1">
        <p:scale>
          <a:sx n="81" d="100"/>
          <a:sy n="81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051" y="1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0AB7-C4C2-4AB4-A8BA-0C73C988C27C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9444038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051" y="9444038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F0D5B-0FB5-4778-937F-3910FCC5C0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21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/>
          <a:lstStyle>
            <a:lvl1pPr algn="r">
              <a:defRPr sz="1200"/>
            </a:lvl1pPr>
          </a:lstStyle>
          <a:p>
            <a:fld id="{82E5C521-B80F-4585-8404-01028537DD02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7713"/>
            <a:ext cx="6621463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9" tIns="45659" rIns="91319" bIns="45659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6117" y="4722698"/>
            <a:ext cx="5408930" cy="4474130"/>
          </a:xfrm>
          <a:prstGeom prst="rect">
            <a:avLst/>
          </a:prstGeom>
        </p:spPr>
        <p:txBody>
          <a:bodyPr vert="horz" lIns="91319" tIns="45659" rIns="91319" bIns="45659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29764" y="9443662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 anchor="b"/>
          <a:lstStyle>
            <a:lvl1pPr algn="r">
              <a:defRPr sz="1200"/>
            </a:lvl1pPr>
          </a:lstStyle>
          <a:p>
            <a:fld id="{AC1FABF0-851F-46F6-BEF7-9C3112455D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86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" name="Grup 9"/>
          <p:cNvGrpSpPr/>
          <p:nvPr userDrawn="1"/>
        </p:nvGrpSpPr>
        <p:grpSpPr>
          <a:xfrm>
            <a:off x="831774" y="2313038"/>
            <a:ext cx="11779403" cy="2935186"/>
            <a:chOff x="655326" y="2340826"/>
            <a:chExt cx="11779403" cy="2935186"/>
          </a:xfrm>
        </p:grpSpPr>
        <p:pic>
          <p:nvPicPr>
            <p:cNvPr id="9" name="Resim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37048" r="16062" b="33503"/>
            <a:stretch/>
          </p:blipFill>
          <p:spPr>
            <a:xfrm>
              <a:off x="2400995" y="2743194"/>
              <a:ext cx="10033734" cy="2130450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Resim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5" r="42076" b="61277"/>
            <a:stretch/>
          </p:blipFill>
          <p:spPr>
            <a:xfrm>
              <a:off x="655326" y="2340826"/>
              <a:ext cx="2160240" cy="2935186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77059" y="2692296"/>
            <a:ext cx="9634118" cy="21166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096563" y="4933482"/>
            <a:ext cx="9514614" cy="79647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B83-5619-4EA8-945E-76D1A0DED0FB}" type="datetime1">
              <a:rPr lang="tr-TR" smtClean="0"/>
              <a:t>9.02.2024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03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025C-91F4-4339-A349-D16AC1B67C81}" type="datetime1">
              <a:rPr lang="tr-TR" smtClean="0"/>
              <a:t>9.02.2024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47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746139" y="302803"/>
            <a:ext cx="3024664" cy="645157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72147" y="302803"/>
            <a:ext cx="8849943" cy="645157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BD0-0E71-460F-B881-F0A5F63FAF04}" type="datetime1">
              <a:rPr lang="tr-TR" smtClean="0"/>
              <a:t>9.02.2024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4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 r="288" b="52612"/>
          <a:stretch/>
        </p:blipFill>
        <p:spPr>
          <a:xfrm>
            <a:off x="416259" y="208318"/>
            <a:ext cx="12817424" cy="6199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18519" y="229054"/>
            <a:ext cx="12220621" cy="527241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685" y="1067513"/>
            <a:ext cx="12901580" cy="6035414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43452CF4-D685-4555-ABC6-DFD85CCE493C}" type="datetime1">
              <a:rPr lang="tr-TR" smtClean="0"/>
              <a:t>9.02.2024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74638" y="143710"/>
            <a:ext cx="843881" cy="7594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08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6" name="Grup 25"/>
          <p:cNvGrpSpPr/>
          <p:nvPr userDrawn="1"/>
        </p:nvGrpSpPr>
        <p:grpSpPr>
          <a:xfrm>
            <a:off x="1111995" y="2313038"/>
            <a:ext cx="11218960" cy="2935186"/>
            <a:chOff x="1808104" y="2316541"/>
            <a:chExt cx="11218960" cy="2935186"/>
          </a:xfrm>
        </p:grpSpPr>
        <p:pic>
          <p:nvPicPr>
            <p:cNvPr id="24" name="Resim 2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37048" r="16062" b="33503"/>
            <a:stretch/>
          </p:blipFill>
          <p:spPr>
            <a:xfrm>
              <a:off x="1808104" y="2718909"/>
              <a:ext cx="10033734" cy="2130450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Resim 2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5" r="42076" b="61277"/>
            <a:stretch/>
          </p:blipFill>
          <p:spPr>
            <a:xfrm>
              <a:off x="10866824" y="2316541"/>
              <a:ext cx="2160240" cy="2935186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1995" y="3384742"/>
            <a:ext cx="8921848" cy="791778"/>
          </a:xfr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18519" y="4932760"/>
            <a:ext cx="9152196" cy="432048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5FC7-8F27-4AE4-A3E6-0D211B2F89E4}" type="datetime1">
              <a:rPr lang="tr-TR" smtClean="0"/>
              <a:t>9.02.2024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76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72148" y="1764296"/>
            <a:ext cx="5937302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33500" y="1764296"/>
            <a:ext cx="5937302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2" name="Dikdörtgen 11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 r="288" b="52612"/>
          <a:stretch/>
        </p:blipFill>
        <p:spPr>
          <a:xfrm>
            <a:off x="416259" y="208318"/>
            <a:ext cx="12817424" cy="6199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Başlık 1"/>
          <p:cNvSpPr>
            <a:spLocks noGrp="1"/>
          </p:cNvSpPr>
          <p:nvPr>
            <p:ph type="title"/>
          </p:nvPr>
        </p:nvSpPr>
        <p:spPr>
          <a:xfrm>
            <a:off x="1018519" y="229054"/>
            <a:ext cx="12220621" cy="527241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17" name="Veri Yer Tutucusu 3"/>
          <p:cNvSpPr>
            <a:spLocks noGrp="1"/>
          </p:cNvSpPr>
          <p:nvPr>
            <p:ph type="dt" sz="half" idx="11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67842A38-0587-4B12-990C-B3AC5FE28F3B}" type="datetime1">
              <a:rPr lang="tr-TR" smtClean="0"/>
              <a:t>9.02.2024</a:t>
            </a:fld>
            <a:endParaRPr lang="tr-TR"/>
          </a:p>
        </p:txBody>
      </p:sp>
      <p:sp>
        <p:nvSpPr>
          <p:cNvPr id="18" name="Altbilgi Yer Tutucusu 4"/>
          <p:cNvSpPr>
            <a:spLocks noGrp="1"/>
          </p:cNvSpPr>
          <p:nvPr>
            <p:ph type="ftr" sz="quarter" idx="12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9" name="Slayt Numarası Yer Tutucusu 5"/>
          <p:cNvSpPr>
            <a:spLocks noGrp="1"/>
          </p:cNvSpPr>
          <p:nvPr>
            <p:ph type="sldNum" sz="quarter" idx="13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74638" y="143710"/>
            <a:ext cx="843881" cy="7594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3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2148" y="1692534"/>
            <a:ext cx="5939637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72148" y="2397901"/>
            <a:ext cx="5939637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828833" y="1692534"/>
            <a:ext cx="5941971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1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2C4F-51EB-43D3-95AC-3B90643976FD}" type="datetime1">
              <a:rPr lang="tr-TR" smtClean="0"/>
              <a:t>9.02.2024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97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AF0D-01DB-416D-909C-6B12AEF98B43}" type="datetime1">
              <a:rPr lang="tr-TR" smtClean="0"/>
              <a:t>9.02.2024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7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9" r="288" b="40667"/>
          <a:stretch/>
        </p:blipFill>
        <p:spPr>
          <a:xfrm>
            <a:off x="26313" y="36215"/>
            <a:ext cx="13390325" cy="15504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Veri Yer Tutucusu 3"/>
          <p:cNvSpPr>
            <a:spLocks noGrp="1"/>
          </p:cNvSpPr>
          <p:nvPr>
            <p:ph type="dt" sz="half" idx="10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1B7D6AAE-3A5D-452B-9A5F-1B1DCAF2FDC0}" type="datetime1">
              <a:rPr lang="tr-TR" smtClean="0"/>
              <a:t>9.02.2024</a:t>
            </a:fld>
            <a:endParaRPr lang="tr-TR"/>
          </a:p>
        </p:txBody>
      </p:sp>
      <p:sp>
        <p:nvSpPr>
          <p:cNvPr id="12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1783545" y="180231"/>
            <a:ext cx="1418650" cy="127678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5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2148" y="301050"/>
            <a:ext cx="4422638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55821" y="301052"/>
            <a:ext cx="7514982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2148" y="1582266"/>
            <a:ext cx="4422638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B46-5CD3-49F8-9B19-A86CFF3BE990}" type="datetime1">
              <a:rPr lang="tr-TR" smtClean="0"/>
              <a:t>9.02.2024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71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0C2-382A-4541-A9D5-F78B7FDDC44F}" type="datetime1">
              <a:rPr lang="tr-TR" smtClean="0"/>
              <a:t>9.02.2024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356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72148" y="302802"/>
            <a:ext cx="12098655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2148" y="1764296"/>
            <a:ext cx="12098655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72148" y="7008173"/>
            <a:ext cx="3136689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1E0E-8643-4087-8621-FB6B5BDA3DC5}" type="datetime1">
              <a:rPr lang="tr-TR" smtClean="0"/>
              <a:t>9.02.2024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593009" y="7008173"/>
            <a:ext cx="4256934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634114" y="7008173"/>
            <a:ext cx="3136689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57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E-sınav Uygulamalarındaki Yazılımların</a:t>
            </a:r>
            <a:br>
              <a:rPr lang="tr-TR" dirty="0"/>
            </a:br>
            <a:r>
              <a:rPr lang="tr-TR" dirty="0"/>
              <a:t>ve Donanımların Kullanımı </a:t>
            </a: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08.02.2024</a:t>
            </a:r>
          </a:p>
        </p:txBody>
      </p:sp>
    </p:spTree>
    <p:extLst>
      <p:ext uri="{BB962C8B-B14F-4D97-AF65-F5344CB8AC3E}">
        <p14:creationId xmlns:p14="http://schemas.microsoft.com/office/powerpoint/2010/main" val="1514057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Sınıf 1 PC IP Adresleri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10</a:t>
            </a:fld>
            <a:endParaRPr lang="tr-TR" dirty="0"/>
          </a:p>
        </p:txBody>
      </p:sp>
      <p:grpSp>
        <p:nvGrpSpPr>
          <p:cNvPr id="33" name="Grup 32"/>
          <p:cNvGrpSpPr/>
          <p:nvPr/>
        </p:nvGrpSpPr>
        <p:grpSpPr>
          <a:xfrm>
            <a:off x="902367" y="2164964"/>
            <a:ext cx="11638216" cy="3533395"/>
            <a:chOff x="1033851" y="2164964"/>
            <a:chExt cx="11638216" cy="3533395"/>
          </a:xfrm>
        </p:grpSpPr>
        <p:sp>
          <p:nvSpPr>
            <p:cNvPr id="5" name="object 13"/>
            <p:cNvSpPr/>
            <p:nvPr/>
          </p:nvSpPr>
          <p:spPr>
            <a:xfrm>
              <a:off x="1040201" y="2171251"/>
              <a:ext cx="11625580" cy="507936"/>
            </a:xfrm>
            <a:custGeom>
              <a:avLst/>
              <a:gdLst/>
              <a:ahLst/>
              <a:cxnLst/>
              <a:rect l="l" t="t" r="r" b="b"/>
              <a:pathLst>
                <a:path w="11625580" h="507936">
                  <a:moveTo>
                    <a:pt x="0" y="507936"/>
                  </a:moveTo>
                  <a:lnTo>
                    <a:pt x="11625580" y="507936"/>
                  </a:lnTo>
                  <a:lnTo>
                    <a:pt x="11625580" y="0"/>
                  </a:lnTo>
                  <a:lnTo>
                    <a:pt x="0" y="0"/>
                  </a:lnTo>
                  <a:lnTo>
                    <a:pt x="0" y="507936"/>
                  </a:lnTo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14"/>
            <p:cNvSpPr/>
            <p:nvPr/>
          </p:nvSpPr>
          <p:spPr>
            <a:xfrm>
              <a:off x="1040201" y="2679251"/>
              <a:ext cx="2906395" cy="507936"/>
            </a:xfrm>
            <a:custGeom>
              <a:avLst/>
              <a:gdLst/>
              <a:ahLst/>
              <a:cxnLst/>
              <a:rect l="l" t="t" r="r" b="b"/>
              <a:pathLst>
                <a:path w="2906395" h="507936">
                  <a:moveTo>
                    <a:pt x="0" y="507936"/>
                  </a:moveTo>
                  <a:lnTo>
                    <a:pt x="2906395" y="507936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507936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15"/>
            <p:cNvSpPr/>
            <p:nvPr/>
          </p:nvSpPr>
          <p:spPr>
            <a:xfrm>
              <a:off x="3946532" y="2679251"/>
              <a:ext cx="2906395" cy="507936"/>
            </a:xfrm>
            <a:custGeom>
              <a:avLst/>
              <a:gdLst/>
              <a:ahLst/>
              <a:cxnLst/>
              <a:rect l="l" t="t" r="r" b="b"/>
              <a:pathLst>
                <a:path w="2906395" h="507936">
                  <a:moveTo>
                    <a:pt x="0" y="507936"/>
                  </a:moveTo>
                  <a:lnTo>
                    <a:pt x="2906395" y="507936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507936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16"/>
            <p:cNvSpPr/>
            <p:nvPr/>
          </p:nvSpPr>
          <p:spPr>
            <a:xfrm>
              <a:off x="6852927" y="2679188"/>
              <a:ext cx="2906394" cy="3012820"/>
            </a:xfrm>
            <a:custGeom>
              <a:avLst/>
              <a:gdLst/>
              <a:ahLst/>
              <a:cxnLst/>
              <a:rect l="l" t="t" r="r" b="b"/>
              <a:pathLst>
                <a:path w="2906394" h="3012820">
                  <a:moveTo>
                    <a:pt x="0" y="3012820"/>
                  </a:moveTo>
                  <a:lnTo>
                    <a:pt x="2906394" y="3012820"/>
                  </a:lnTo>
                  <a:lnTo>
                    <a:pt x="2906394" y="0"/>
                  </a:lnTo>
                  <a:lnTo>
                    <a:pt x="0" y="0"/>
                  </a:lnTo>
                  <a:lnTo>
                    <a:pt x="0" y="3012820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17"/>
            <p:cNvSpPr/>
            <p:nvPr/>
          </p:nvSpPr>
          <p:spPr>
            <a:xfrm>
              <a:off x="9759323" y="2679188"/>
              <a:ext cx="2906395" cy="3012820"/>
            </a:xfrm>
            <a:custGeom>
              <a:avLst/>
              <a:gdLst/>
              <a:ahLst/>
              <a:cxnLst/>
              <a:rect l="l" t="t" r="r" b="b"/>
              <a:pathLst>
                <a:path w="2906395" h="3012820">
                  <a:moveTo>
                    <a:pt x="0" y="3012820"/>
                  </a:moveTo>
                  <a:lnTo>
                    <a:pt x="2906395" y="3012820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3012820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18"/>
            <p:cNvSpPr/>
            <p:nvPr/>
          </p:nvSpPr>
          <p:spPr>
            <a:xfrm>
              <a:off x="1040201" y="3187099"/>
              <a:ext cx="2906395" cy="1252435"/>
            </a:xfrm>
            <a:custGeom>
              <a:avLst/>
              <a:gdLst/>
              <a:ahLst/>
              <a:cxnLst/>
              <a:rect l="l" t="t" r="r" b="b"/>
              <a:pathLst>
                <a:path w="2906395" h="1252435">
                  <a:moveTo>
                    <a:pt x="0" y="1252435"/>
                  </a:moveTo>
                  <a:lnTo>
                    <a:pt x="2906395" y="1252435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1252435"/>
                  </a:lnTo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19"/>
            <p:cNvSpPr/>
            <p:nvPr/>
          </p:nvSpPr>
          <p:spPr>
            <a:xfrm>
              <a:off x="3946532" y="3187099"/>
              <a:ext cx="2906395" cy="1252435"/>
            </a:xfrm>
            <a:custGeom>
              <a:avLst/>
              <a:gdLst/>
              <a:ahLst/>
              <a:cxnLst/>
              <a:rect l="l" t="t" r="r" b="b"/>
              <a:pathLst>
                <a:path w="2906395" h="1252435">
                  <a:moveTo>
                    <a:pt x="0" y="1252435"/>
                  </a:moveTo>
                  <a:lnTo>
                    <a:pt x="2906395" y="1252435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1252435"/>
                  </a:lnTo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20"/>
            <p:cNvSpPr/>
            <p:nvPr/>
          </p:nvSpPr>
          <p:spPr>
            <a:xfrm>
              <a:off x="1040201" y="4439573"/>
              <a:ext cx="2906395" cy="1252435"/>
            </a:xfrm>
            <a:custGeom>
              <a:avLst/>
              <a:gdLst/>
              <a:ahLst/>
              <a:cxnLst/>
              <a:rect l="l" t="t" r="r" b="b"/>
              <a:pathLst>
                <a:path w="2906395" h="1252435">
                  <a:moveTo>
                    <a:pt x="0" y="1252435"/>
                  </a:moveTo>
                  <a:lnTo>
                    <a:pt x="2906395" y="1252435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1252435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21"/>
            <p:cNvSpPr/>
            <p:nvPr/>
          </p:nvSpPr>
          <p:spPr>
            <a:xfrm>
              <a:off x="3946532" y="4439573"/>
              <a:ext cx="2906395" cy="1252435"/>
            </a:xfrm>
            <a:custGeom>
              <a:avLst/>
              <a:gdLst/>
              <a:ahLst/>
              <a:cxnLst/>
              <a:rect l="l" t="t" r="r" b="b"/>
              <a:pathLst>
                <a:path w="2906395" h="1252435">
                  <a:moveTo>
                    <a:pt x="0" y="1252435"/>
                  </a:moveTo>
                  <a:lnTo>
                    <a:pt x="2906395" y="1252435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1252435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22"/>
            <p:cNvSpPr/>
            <p:nvPr/>
          </p:nvSpPr>
          <p:spPr>
            <a:xfrm>
              <a:off x="3946532" y="2660138"/>
              <a:ext cx="0" cy="3038221"/>
            </a:xfrm>
            <a:custGeom>
              <a:avLst/>
              <a:gdLst/>
              <a:ahLst/>
              <a:cxnLst/>
              <a:rect l="l" t="t" r="r" b="b"/>
              <a:pathLst>
                <a:path h="3038221">
                  <a:moveTo>
                    <a:pt x="0" y="0"/>
                  </a:moveTo>
                  <a:lnTo>
                    <a:pt x="0" y="303822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23"/>
            <p:cNvSpPr/>
            <p:nvPr/>
          </p:nvSpPr>
          <p:spPr>
            <a:xfrm>
              <a:off x="6852927" y="2660138"/>
              <a:ext cx="0" cy="3038221"/>
            </a:xfrm>
            <a:custGeom>
              <a:avLst/>
              <a:gdLst/>
              <a:ahLst/>
              <a:cxnLst/>
              <a:rect l="l" t="t" r="r" b="b"/>
              <a:pathLst>
                <a:path h="3038221">
                  <a:moveTo>
                    <a:pt x="0" y="0"/>
                  </a:moveTo>
                  <a:lnTo>
                    <a:pt x="0" y="303822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24"/>
            <p:cNvSpPr/>
            <p:nvPr/>
          </p:nvSpPr>
          <p:spPr>
            <a:xfrm>
              <a:off x="9759323" y="2660138"/>
              <a:ext cx="0" cy="3038221"/>
            </a:xfrm>
            <a:custGeom>
              <a:avLst/>
              <a:gdLst/>
              <a:ahLst/>
              <a:cxnLst/>
              <a:rect l="l" t="t" r="r" b="b"/>
              <a:pathLst>
                <a:path h="3038221">
                  <a:moveTo>
                    <a:pt x="0" y="0"/>
                  </a:moveTo>
                  <a:lnTo>
                    <a:pt x="0" y="303822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25"/>
            <p:cNvSpPr/>
            <p:nvPr/>
          </p:nvSpPr>
          <p:spPr>
            <a:xfrm>
              <a:off x="1033851" y="2679188"/>
              <a:ext cx="11638216" cy="0"/>
            </a:xfrm>
            <a:custGeom>
              <a:avLst/>
              <a:gdLst/>
              <a:ahLst/>
              <a:cxnLst/>
              <a:rect l="l" t="t" r="r" b="b"/>
              <a:pathLst>
                <a:path w="11638216">
                  <a:moveTo>
                    <a:pt x="0" y="0"/>
                  </a:moveTo>
                  <a:lnTo>
                    <a:pt x="1163821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26"/>
            <p:cNvSpPr/>
            <p:nvPr/>
          </p:nvSpPr>
          <p:spPr>
            <a:xfrm>
              <a:off x="1033851" y="3187188"/>
              <a:ext cx="5825426" cy="0"/>
            </a:xfrm>
            <a:custGeom>
              <a:avLst/>
              <a:gdLst/>
              <a:ahLst/>
              <a:cxnLst/>
              <a:rect l="l" t="t" r="r" b="b"/>
              <a:pathLst>
                <a:path w="5825426">
                  <a:moveTo>
                    <a:pt x="0" y="0"/>
                  </a:moveTo>
                  <a:lnTo>
                    <a:pt x="582542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27"/>
            <p:cNvSpPr/>
            <p:nvPr/>
          </p:nvSpPr>
          <p:spPr>
            <a:xfrm>
              <a:off x="1033851" y="4439535"/>
              <a:ext cx="5825426" cy="0"/>
            </a:xfrm>
            <a:custGeom>
              <a:avLst/>
              <a:gdLst/>
              <a:ahLst/>
              <a:cxnLst/>
              <a:rect l="l" t="t" r="r" b="b"/>
              <a:pathLst>
                <a:path w="5825426">
                  <a:moveTo>
                    <a:pt x="0" y="0"/>
                  </a:moveTo>
                  <a:lnTo>
                    <a:pt x="582542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28"/>
            <p:cNvSpPr/>
            <p:nvPr/>
          </p:nvSpPr>
          <p:spPr>
            <a:xfrm>
              <a:off x="1040201" y="2164964"/>
              <a:ext cx="0" cy="3533394"/>
            </a:xfrm>
            <a:custGeom>
              <a:avLst/>
              <a:gdLst/>
              <a:ahLst/>
              <a:cxnLst/>
              <a:rect l="l" t="t" r="r" b="b"/>
              <a:pathLst>
                <a:path h="3533394">
                  <a:moveTo>
                    <a:pt x="0" y="0"/>
                  </a:moveTo>
                  <a:lnTo>
                    <a:pt x="0" y="353339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29"/>
            <p:cNvSpPr/>
            <p:nvPr/>
          </p:nvSpPr>
          <p:spPr>
            <a:xfrm>
              <a:off x="12665717" y="2164964"/>
              <a:ext cx="0" cy="3533394"/>
            </a:xfrm>
            <a:custGeom>
              <a:avLst/>
              <a:gdLst/>
              <a:ahLst/>
              <a:cxnLst/>
              <a:rect l="l" t="t" r="r" b="b"/>
              <a:pathLst>
                <a:path h="3533394">
                  <a:moveTo>
                    <a:pt x="0" y="0"/>
                  </a:moveTo>
                  <a:lnTo>
                    <a:pt x="0" y="353339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30"/>
            <p:cNvSpPr/>
            <p:nvPr/>
          </p:nvSpPr>
          <p:spPr>
            <a:xfrm>
              <a:off x="1033851" y="2171314"/>
              <a:ext cx="11638216" cy="0"/>
            </a:xfrm>
            <a:custGeom>
              <a:avLst/>
              <a:gdLst/>
              <a:ahLst/>
              <a:cxnLst/>
              <a:rect l="l" t="t" r="r" b="b"/>
              <a:pathLst>
                <a:path w="11638216">
                  <a:moveTo>
                    <a:pt x="0" y="0"/>
                  </a:moveTo>
                  <a:lnTo>
                    <a:pt x="1163821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31"/>
            <p:cNvSpPr/>
            <p:nvPr/>
          </p:nvSpPr>
          <p:spPr>
            <a:xfrm>
              <a:off x="1033851" y="5692009"/>
              <a:ext cx="11638216" cy="0"/>
            </a:xfrm>
            <a:custGeom>
              <a:avLst/>
              <a:gdLst/>
              <a:ahLst/>
              <a:cxnLst/>
              <a:rect l="l" t="t" r="r" b="b"/>
              <a:pathLst>
                <a:path w="11638216">
                  <a:moveTo>
                    <a:pt x="0" y="0"/>
                  </a:moveTo>
                  <a:lnTo>
                    <a:pt x="1163821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37"/>
            <p:cNvSpPr txBox="1"/>
            <p:nvPr/>
          </p:nvSpPr>
          <p:spPr>
            <a:xfrm>
              <a:off x="1040201" y="2171314"/>
              <a:ext cx="11625516" cy="50787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4807140" marR="4795164" algn="ctr">
                <a:lnSpc>
                  <a:spcPct val="101725"/>
                </a:lnSpc>
                <a:spcBef>
                  <a:spcPts val="325"/>
                </a:spcBef>
              </a:pPr>
              <a:r>
                <a:rPr sz="1800" b="1" spc="0" dirty="0">
                  <a:solidFill>
                    <a:srgbClr val="FFFFFF"/>
                  </a:solidFill>
                  <a:latin typeface="Calibri"/>
                  <a:cs typeface="Calibri"/>
                </a:rPr>
                <a:t>Bilgis</a:t>
              </a:r>
              <a:r>
                <a:rPr sz="1800" b="1" spc="-29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800" b="1" spc="-25" dirty="0">
                  <a:solidFill>
                    <a:srgbClr val="FFFFFF"/>
                  </a:solidFill>
                  <a:latin typeface="Calibri"/>
                  <a:cs typeface="Calibri"/>
                </a:rPr>
                <a:t>y</a:t>
              </a:r>
              <a:r>
                <a:rPr sz="1800" b="1" spc="0" dirty="0">
                  <a:solidFill>
                    <a:srgbClr val="FFFFFF"/>
                  </a:solidFill>
                  <a:latin typeface="Calibri"/>
                  <a:cs typeface="Calibri"/>
                </a:rPr>
                <a:t>arlar</a:t>
              </a:r>
              <a:r>
                <a:rPr sz="1800" b="1" spc="-12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800" b="1" spc="0" dirty="0">
                  <a:solidFill>
                    <a:srgbClr val="FFFFFF"/>
                  </a:solidFill>
                  <a:latin typeface="Calibri"/>
                  <a:cs typeface="Calibri"/>
                </a:rPr>
                <a:t>–</a:t>
              </a:r>
              <a:r>
                <a:rPr sz="1800" b="1" spc="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800" b="1" spc="0" dirty="0">
                  <a:solidFill>
                    <a:srgbClr val="FFFFFF"/>
                  </a:solidFill>
                  <a:latin typeface="Calibri"/>
                  <a:cs typeface="Calibri"/>
                </a:rPr>
                <a:t>Sı</a:t>
              </a:r>
              <a:r>
                <a:rPr sz="1800" b="1" spc="4" dirty="0">
                  <a:solidFill>
                    <a:srgbClr val="FFFFFF"/>
                  </a:solidFill>
                  <a:latin typeface="Calibri"/>
                  <a:cs typeface="Calibri"/>
                </a:rPr>
                <a:t>n</a:t>
              </a:r>
              <a:r>
                <a:rPr sz="1800" b="1" spc="0" dirty="0">
                  <a:solidFill>
                    <a:srgbClr val="FFFFFF"/>
                  </a:solidFill>
                  <a:latin typeface="Calibri"/>
                  <a:cs typeface="Calibri"/>
                </a:rPr>
                <a:t>ıf</a:t>
              </a:r>
              <a:r>
                <a:rPr sz="1800" b="1" spc="-1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800" b="1" spc="0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25" name="object 38"/>
            <p:cNvSpPr txBox="1"/>
            <p:nvPr/>
          </p:nvSpPr>
          <p:spPr>
            <a:xfrm>
              <a:off x="1040201" y="2679188"/>
              <a:ext cx="2919031" cy="5080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503">
                <a:lnSpc>
                  <a:spcPct val="101725"/>
                </a:lnSpc>
                <a:spcBef>
                  <a:spcPts val="330"/>
                </a:spcBef>
              </a:pPr>
              <a:r>
                <a:rPr sz="1800" spc="0" dirty="0">
                  <a:latin typeface="Calibri"/>
                  <a:cs typeface="Calibri"/>
                </a:rPr>
                <a:t>Öğ</a:t>
              </a:r>
              <a:r>
                <a:rPr sz="1800" spc="-25" dirty="0">
                  <a:latin typeface="Calibri"/>
                  <a:cs typeface="Calibri"/>
                </a:rPr>
                <a:t>r</a:t>
              </a:r>
              <a:r>
                <a:rPr sz="1800" spc="-9" dirty="0">
                  <a:latin typeface="Calibri"/>
                  <a:cs typeface="Calibri"/>
                </a:rPr>
                <a:t>e</a:t>
              </a:r>
              <a:r>
                <a:rPr sz="1800" spc="0" dirty="0">
                  <a:latin typeface="Calibri"/>
                  <a:cs typeface="Calibri"/>
                </a:rPr>
                <a:t>tmen</a:t>
              </a:r>
              <a:r>
                <a:rPr sz="1800" spc="4" dirty="0">
                  <a:latin typeface="Calibri"/>
                  <a:cs typeface="Calibri"/>
                </a:rPr>
                <a:t> </a:t>
              </a:r>
              <a:r>
                <a:rPr sz="1800" spc="-4" dirty="0">
                  <a:latin typeface="Calibri"/>
                  <a:cs typeface="Calibri"/>
                </a:rPr>
                <a:t>P</a:t>
              </a:r>
              <a:r>
                <a:rPr sz="1800" spc="0" dirty="0">
                  <a:latin typeface="Calibri"/>
                  <a:cs typeface="Calibri"/>
                </a:rPr>
                <a:t>C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26" name="object 39"/>
            <p:cNvSpPr txBox="1"/>
            <p:nvPr/>
          </p:nvSpPr>
          <p:spPr>
            <a:xfrm>
              <a:off x="3946532" y="2679188"/>
              <a:ext cx="2919095" cy="5080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693">
                <a:lnSpc>
                  <a:spcPct val="101725"/>
                </a:lnSpc>
                <a:spcBef>
                  <a:spcPts val="330"/>
                </a:spcBef>
              </a:pPr>
              <a:r>
                <a:rPr sz="1800" spc="0" dirty="0">
                  <a:latin typeface="Calibri"/>
                  <a:cs typeface="Calibri"/>
                </a:rPr>
                <a:t>10.200.115.70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27" name="object 40"/>
            <p:cNvSpPr txBox="1"/>
            <p:nvPr/>
          </p:nvSpPr>
          <p:spPr>
            <a:xfrm>
              <a:off x="6852927" y="2679188"/>
              <a:ext cx="2906394" cy="301282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600"/>
                </a:lnSpc>
                <a:spcBef>
                  <a:spcPts val="49"/>
                </a:spcBef>
              </a:pPr>
              <a:endParaRPr sz="600"/>
            </a:p>
            <a:p>
              <a:pPr marL="820419" marR="807105" algn="ctr">
                <a:lnSpc>
                  <a:spcPct val="101725"/>
                </a:lnSpc>
                <a:spcBef>
                  <a:spcPts val="4000"/>
                </a:spcBef>
              </a:pPr>
              <a:r>
                <a:rPr sz="1800" spc="0" dirty="0">
                  <a:latin typeface="Calibri"/>
                  <a:cs typeface="Calibri"/>
                </a:rPr>
                <a:t>Su</a:t>
              </a:r>
              <a:r>
                <a:rPr sz="1800" spc="4" dirty="0">
                  <a:latin typeface="Calibri"/>
                  <a:cs typeface="Calibri"/>
                </a:rPr>
                <a:t>b</a:t>
              </a:r>
              <a:r>
                <a:rPr sz="1800" spc="0" dirty="0">
                  <a:latin typeface="Calibri"/>
                  <a:cs typeface="Calibri"/>
                </a:rPr>
                <a:t>n</a:t>
              </a:r>
              <a:r>
                <a:rPr sz="1800" spc="-4" dirty="0">
                  <a:latin typeface="Calibri"/>
                  <a:cs typeface="Calibri"/>
                </a:rPr>
                <a:t>e</a:t>
              </a:r>
              <a:r>
                <a:rPr sz="1800" spc="0" dirty="0">
                  <a:latin typeface="Calibri"/>
                  <a:cs typeface="Calibri"/>
                </a:rPr>
                <a:t>t</a:t>
              </a:r>
              <a:r>
                <a:rPr sz="1800" spc="-14" dirty="0">
                  <a:latin typeface="Calibri"/>
                  <a:cs typeface="Calibri"/>
                </a:rPr>
                <a:t> </a:t>
              </a:r>
              <a:r>
                <a:rPr sz="1800" spc="-9" dirty="0">
                  <a:latin typeface="Calibri"/>
                  <a:cs typeface="Calibri"/>
                </a:rPr>
                <a:t>Mask</a:t>
              </a:r>
              <a:endParaRPr sz="1800">
                <a:latin typeface="Calibri"/>
                <a:cs typeface="Calibri"/>
              </a:endParaRPr>
            </a:p>
            <a:p>
              <a:pPr marL="642112" marR="628416" algn="ctr">
                <a:lnSpc>
                  <a:spcPts val="2160"/>
                </a:lnSpc>
                <a:spcBef>
                  <a:spcPts val="108"/>
                </a:spcBef>
              </a:pPr>
              <a:r>
                <a:rPr sz="2700" spc="-8" baseline="1517" dirty="0">
                  <a:latin typeface="Calibri"/>
                  <a:cs typeface="Calibri"/>
                </a:rPr>
                <a:t>255.255.255.192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28" name="object 41"/>
            <p:cNvSpPr txBox="1"/>
            <p:nvPr/>
          </p:nvSpPr>
          <p:spPr>
            <a:xfrm>
              <a:off x="9759322" y="2679188"/>
              <a:ext cx="2906395" cy="301282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600"/>
                </a:lnSpc>
                <a:spcBef>
                  <a:spcPts val="49"/>
                </a:spcBef>
              </a:pPr>
              <a:endParaRPr sz="600"/>
            </a:p>
            <a:p>
              <a:pPr marL="654430" marR="642093" algn="ctr">
                <a:lnSpc>
                  <a:spcPct val="101725"/>
                </a:lnSpc>
                <a:spcBef>
                  <a:spcPts val="4000"/>
                </a:spcBef>
              </a:pPr>
              <a:r>
                <a:rPr sz="1800" spc="0" dirty="0">
                  <a:latin typeface="Calibri"/>
                  <a:cs typeface="Calibri"/>
                </a:rPr>
                <a:t>D</a:t>
              </a:r>
              <a:r>
                <a:rPr sz="1800" spc="-9" dirty="0">
                  <a:latin typeface="Calibri"/>
                  <a:cs typeface="Calibri"/>
                </a:rPr>
                <a:t>e</a:t>
              </a:r>
              <a:r>
                <a:rPr sz="1800" spc="-34" dirty="0">
                  <a:latin typeface="Calibri"/>
                  <a:cs typeface="Calibri"/>
                </a:rPr>
                <a:t>f</a:t>
              </a:r>
              <a:r>
                <a:rPr sz="1800" spc="0" dirty="0">
                  <a:latin typeface="Calibri"/>
                  <a:cs typeface="Calibri"/>
                </a:rPr>
                <a:t>ault</a:t>
              </a:r>
              <a:r>
                <a:rPr sz="1800" spc="-15" dirty="0">
                  <a:latin typeface="Calibri"/>
                  <a:cs typeface="Calibri"/>
                </a:rPr>
                <a:t> </a:t>
              </a:r>
              <a:r>
                <a:rPr sz="1800" spc="-11" dirty="0">
                  <a:latin typeface="Calibri"/>
                  <a:cs typeface="Calibri"/>
                </a:rPr>
                <a:t>G</a:t>
              </a:r>
              <a:r>
                <a:rPr sz="1800" spc="-13" dirty="0">
                  <a:latin typeface="Calibri"/>
                  <a:cs typeface="Calibri"/>
                </a:rPr>
                <a:t>a</a:t>
              </a:r>
              <a:r>
                <a:rPr sz="1800" spc="-30" dirty="0">
                  <a:latin typeface="Calibri"/>
                  <a:cs typeface="Calibri"/>
                </a:rPr>
                <a:t>t</a:t>
              </a:r>
              <a:r>
                <a:rPr sz="1800" spc="-18" dirty="0">
                  <a:latin typeface="Calibri"/>
                  <a:cs typeface="Calibri"/>
                </a:rPr>
                <a:t>e</a:t>
              </a:r>
              <a:r>
                <a:rPr sz="1800" spc="-37" dirty="0">
                  <a:latin typeface="Calibri"/>
                  <a:cs typeface="Calibri"/>
                </a:rPr>
                <a:t>w</a:t>
              </a:r>
              <a:r>
                <a:rPr sz="1800" spc="-34" dirty="0">
                  <a:latin typeface="Calibri"/>
                  <a:cs typeface="Calibri"/>
                </a:rPr>
                <a:t>a</a:t>
              </a:r>
              <a:r>
                <a:rPr sz="1800" spc="-8" dirty="0">
                  <a:latin typeface="Calibri"/>
                  <a:cs typeface="Calibri"/>
                </a:rPr>
                <a:t>y</a:t>
              </a:r>
              <a:endParaRPr sz="1800">
                <a:latin typeface="Calibri"/>
                <a:cs typeface="Calibri"/>
              </a:endParaRPr>
            </a:p>
            <a:p>
              <a:pPr marL="758063" marR="744190" algn="ctr">
                <a:lnSpc>
                  <a:spcPts val="2160"/>
                </a:lnSpc>
                <a:spcBef>
                  <a:spcPts val="108"/>
                </a:spcBef>
              </a:pPr>
              <a:r>
                <a:rPr sz="2700" spc="-8" baseline="1517" dirty="0">
                  <a:latin typeface="Calibri"/>
                  <a:cs typeface="Calibri"/>
                </a:rPr>
                <a:t>10.200.115.65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29" name="object 42"/>
            <p:cNvSpPr txBox="1"/>
            <p:nvPr/>
          </p:nvSpPr>
          <p:spPr>
            <a:xfrm>
              <a:off x="1040201" y="3187188"/>
              <a:ext cx="2919031" cy="125234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2700">
                <a:lnSpc>
                  <a:spcPts val="1000"/>
                </a:lnSpc>
              </a:pPr>
              <a:endParaRPr sz="1000"/>
            </a:p>
            <a:p>
              <a:pPr marL="91503">
                <a:lnSpc>
                  <a:spcPct val="101725"/>
                </a:lnSpc>
                <a:spcBef>
                  <a:spcPts val="1490"/>
                </a:spcBef>
              </a:pPr>
              <a:r>
                <a:rPr sz="1800" spc="0" dirty="0">
                  <a:latin typeface="Calibri"/>
                  <a:cs typeface="Calibri"/>
                </a:rPr>
                <a:t>Öğ</a:t>
              </a:r>
              <a:r>
                <a:rPr sz="1800" spc="-25" dirty="0">
                  <a:latin typeface="Calibri"/>
                  <a:cs typeface="Calibri"/>
                </a:rPr>
                <a:t>r</a:t>
              </a:r>
              <a:r>
                <a:rPr sz="1800" spc="0" dirty="0">
                  <a:latin typeface="Calibri"/>
                  <a:cs typeface="Calibri"/>
                </a:rPr>
                <a:t>e</a:t>
              </a:r>
              <a:r>
                <a:rPr sz="1800" spc="4" dirty="0">
                  <a:latin typeface="Calibri"/>
                  <a:cs typeface="Calibri"/>
                </a:rPr>
                <a:t>n</a:t>
              </a:r>
              <a:r>
                <a:rPr sz="1800" spc="-4" dirty="0">
                  <a:latin typeface="Calibri"/>
                  <a:cs typeface="Calibri"/>
                </a:rPr>
                <a:t>c</a:t>
              </a:r>
              <a:r>
                <a:rPr sz="1800" spc="0" dirty="0">
                  <a:latin typeface="Calibri"/>
                  <a:cs typeface="Calibri"/>
                </a:rPr>
                <a:t>i</a:t>
              </a:r>
              <a:r>
                <a:rPr sz="1800" spc="4" dirty="0">
                  <a:latin typeface="Calibri"/>
                  <a:cs typeface="Calibri"/>
                </a:rPr>
                <a:t> </a:t>
              </a:r>
              <a:r>
                <a:rPr sz="1800" spc="-4" dirty="0">
                  <a:latin typeface="Calibri"/>
                  <a:cs typeface="Calibri"/>
                </a:rPr>
                <a:t>P</a:t>
              </a:r>
              <a:r>
                <a:rPr sz="1800" spc="0" dirty="0">
                  <a:latin typeface="Calibri"/>
                  <a:cs typeface="Calibri"/>
                </a:rPr>
                <a:t>C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30" name="object 43"/>
            <p:cNvSpPr txBox="1"/>
            <p:nvPr/>
          </p:nvSpPr>
          <p:spPr>
            <a:xfrm>
              <a:off x="3946532" y="3187188"/>
              <a:ext cx="2919095" cy="125234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693">
                <a:lnSpc>
                  <a:spcPct val="101725"/>
                </a:lnSpc>
                <a:spcBef>
                  <a:spcPts val="330"/>
                </a:spcBef>
                <a:tabLst>
                  <a:tab pos="1879600" algn="l"/>
                </a:tabLst>
              </a:pPr>
              <a:r>
                <a:rPr sz="1800" spc="0" dirty="0">
                  <a:latin typeface="Calibri"/>
                  <a:cs typeface="Calibri"/>
                </a:rPr>
                <a:t>10.200.115.7</a:t>
              </a:r>
              <a:r>
                <a:rPr sz="1800" spc="4" dirty="0">
                  <a:latin typeface="Calibri"/>
                  <a:cs typeface="Calibri"/>
                </a:rPr>
                <a:t>1</a:t>
              </a:r>
              <a:r>
                <a:rPr sz="1800" spc="0" dirty="0">
                  <a:latin typeface="Calibri"/>
                  <a:cs typeface="Calibri"/>
                </a:rPr>
                <a:t>-90	(20</a:t>
              </a:r>
              <a:r>
                <a:rPr sz="1800" spc="-13" dirty="0">
                  <a:latin typeface="Calibri"/>
                  <a:cs typeface="Calibri"/>
                </a:rPr>
                <a:t> </a:t>
              </a:r>
              <a:r>
                <a:rPr sz="1800" spc="-4" dirty="0">
                  <a:latin typeface="Calibri"/>
                  <a:cs typeface="Calibri"/>
                </a:rPr>
                <a:t>P</a:t>
              </a:r>
              <a:r>
                <a:rPr sz="1800" spc="0" dirty="0">
                  <a:latin typeface="Calibri"/>
                  <a:cs typeface="Calibri"/>
                </a:rPr>
                <a:t>C)</a:t>
              </a:r>
              <a:endParaRPr sz="1800">
                <a:latin typeface="Calibri"/>
                <a:cs typeface="Calibri"/>
              </a:endParaRPr>
            </a:p>
            <a:p>
              <a:pPr marL="91693">
                <a:lnSpc>
                  <a:spcPts val="2160"/>
                </a:lnSpc>
                <a:spcBef>
                  <a:spcPts val="108"/>
                </a:spcBef>
              </a:pPr>
              <a:r>
                <a:rPr sz="2700" spc="0" baseline="1517" dirty="0">
                  <a:latin typeface="Calibri"/>
                  <a:cs typeface="Calibri"/>
                </a:rPr>
                <a:t>10.200.115.7</a:t>
              </a:r>
              <a:r>
                <a:rPr sz="2700" spc="4" baseline="1517" dirty="0">
                  <a:latin typeface="Calibri"/>
                  <a:cs typeface="Calibri"/>
                </a:rPr>
                <a:t>1</a:t>
              </a:r>
              <a:r>
                <a:rPr sz="2700" spc="0" baseline="1517" dirty="0">
                  <a:latin typeface="Calibri"/>
                  <a:cs typeface="Calibri"/>
                </a:rPr>
                <a:t>-100</a:t>
              </a:r>
              <a:r>
                <a:rPr sz="2700" spc="-142" baseline="1517" dirty="0">
                  <a:latin typeface="Calibri"/>
                  <a:cs typeface="Calibri"/>
                </a:rPr>
                <a:t> </a:t>
              </a:r>
              <a:r>
                <a:rPr sz="2700" spc="0" baseline="1517" dirty="0">
                  <a:latin typeface="Calibri"/>
                  <a:cs typeface="Calibri"/>
                </a:rPr>
                <a:t>(</a:t>
              </a:r>
              <a:r>
                <a:rPr sz="2700" spc="-4" baseline="1517" dirty="0">
                  <a:latin typeface="Calibri"/>
                  <a:cs typeface="Calibri"/>
                </a:rPr>
                <a:t>3</a:t>
              </a:r>
              <a:r>
                <a:rPr sz="2700" spc="0" baseline="1517" dirty="0">
                  <a:latin typeface="Calibri"/>
                  <a:cs typeface="Calibri"/>
                </a:rPr>
                <a:t>0</a:t>
              </a:r>
              <a:r>
                <a:rPr sz="2700" spc="15" baseline="1517" dirty="0">
                  <a:latin typeface="Calibri"/>
                  <a:cs typeface="Calibri"/>
                </a:rPr>
                <a:t> </a:t>
              </a:r>
              <a:r>
                <a:rPr sz="2700" spc="-4" baseline="1517" dirty="0">
                  <a:latin typeface="Calibri"/>
                  <a:cs typeface="Calibri"/>
                </a:rPr>
                <a:t>P</a:t>
              </a:r>
              <a:r>
                <a:rPr sz="2700" spc="0" baseline="1517" dirty="0">
                  <a:latin typeface="Calibri"/>
                  <a:cs typeface="Calibri"/>
                </a:rPr>
                <a:t>C)</a:t>
              </a:r>
              <a:endParaRPr sz="1800">
                <a:latin typeface="Calibri"/>
                <a:cs typeface="Calibri"/>
              </a:endParaRPr>
            </a:p>
            <a:p>
              <a:pPr marL="91693">
                <a:lnSpc>
                  <a:spcPts val="2160"/>
                </a:lnSpc>
              </a:pPr>
              <a:r>
                <a:rPr sz="2700" spc="0" baseline="1517" dirty="0">
                  <a:latin typeface="Calibri"/>
                  <a:cs typeface="Calibri"/>
                </a:rPr>
                <a:t>10.200.115.7</a:t>
              </a:r>
              <a:r>
                <a:rPr sz="2700" spc="4" baseline="1517" dirty="0">
                  <a:latin typeface="Calibri"/>
                  <a:cs typeface="Calibri"/>
                </a:rPr>
                <a:t>1</a:t>
              </a:r>
              <a:r>
                <a:rPr sz="2700" spc="0" baseline="1517" dirty="0">
                  <a:latin typeface="Calibri"/>
                  <a:cs typeface="Calibri"/>
                </a:rPr>
                <a:t>-110</a:t>
              </a:r>
              <a:r>
                <a:rPr sz="2700" spc="-142" baseline="1517" dirty="0">
                  <a:latin typeface="Calibri"/>
                  <a:cs typeface="Calibri"/>
                </a:rPr>
                <a:t> </a:t>
              </a:r>
              <a:r>
                <a:rPr sz="2700" spc="0" baseline="1517" dirty="0">
                  <a:latin typeface="Calibri"/>
                  <a:cs typeface="Calibri"/>
                </a:rPr>
                <a:t>(</a:t>
              </a:r>
              <a:r>
                <a:rPr sz="2700" spc="-4" baseline="1517" dirty="0">
                  <a:latin typeface="Calibri"/>
                  <a:cs typeface="Calibri"/>
                </a:rPr>
                <a:t>4</a:t>
              </a:r>
              <a:r>
                <a:rPr sz="2700" spc="0" baseline="1517" dirty="0">
                  <a:latin typeface="Calibri"/>
                  <a:cs typeface="Calibri"/>
                </a:rPr>
                <a:t>0</a:t>
              </a:r>
              <a:r>
                <a:rPr sz="2700" spc="15" baseline="1517" dirty="0">
                  <a:latin typeface="Calibri"/>
                  <a:cs typeface="Calibri"/>
                </a:rPr>
                <a:t> </a:t>
              </a:r>
              <a:r>
                <a:rPr sz="2700" spc="-4" baseline="1517" dirty="0">
                  <a:latin typeface="Calibri"/>
                  <a:cs typeface="Calibri"/>
                </a:rPr>
                <a:t>P</a:t>
              </a:r>
              <a:r>
                <a:rPr sz="2700" spc="0" baseline="1517" dirty="0">
                  <a:latin typeface="Calibri"/>
                  <a:cs typeface="Calibri"/>
                </a:rPr>
                <a:t>C)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31" name="object 44"/>
            <p:cNvSpPr txBox="1"/>
            <p:nvPr/>
          </p:nvSpPr>
          <p:spPr>
            <a:xfrm>
              <a:off x="1040201" y="4439535"/>
              <a:ext cx="2919031" cy="125247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2700">
                <a:lnSpc>
                  <a:spcPts val="1000"/>
                </a:lnSpc>
              </a:pPr>
              <a:endParaRPr sz="1000"/>
            </a:p>
            <a:p>
              <a:pPr marL="91503">
                <a:lnSpc>
                  <a:spcPct val="101725"/>
                </a:lnSpc>
                <a:spcBef>
                  <a:spcPts val="1493"/>
                </a:spcBef>
              </a:pPr>
              <a:r>
                <a:rPr sz="1800" spc="-134" dirty="0">
                  <a:latin typeface="Calibri"/>
                  <a:cs typeface="Calibri"/>
                </a:rPr>
                <a:t>Y</a:t>
              </a:r>
              <a:r>
                <a:rPr sz="1800" spc="0" dirty="0">
                  <a:latin typeface="Calibri"/>
                  <a:cs typeface="Calibri"/>
                </a:rPr>
                <a:t>e</a:t>
              </a:r>
              <a:r>
                <a:rPr sz="1800" spc="4" dirty="0">
                  <a:latin typeface="Calibri"/>
                  <a:cs typeface="Calibri"/>
                </a:rPr>
                <a:t>d</a:t>
              </a:r>
              <a:r>
                <a:rPr sz="1800" spc="0" dirty="0">
                  <a:latin typeface="Calibri"/>
                  <a:cs typeface="Calibri"/>
                </a:rPr>
                <a:t>ek</a:t>
              </a:r>
              <a:r>
                <a:rPr sz="1800" spc="-35" dirty="0">
                  <a:latin typeface="Calibri"/>
                  <a:cs typeface="Calibri"/>
                </a:rPr>
                <a:t> </a:t>
              </a:r>
              <a:r>
                <a:rPr sz="1800" spc="0" dirty="0">
                  <a:latin typeface="Calibri"/>
                  <a:cs typeface="Calibri"/>
                </a:rPr>
                <a:t>PC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32" name="object 45"/>
            <p:cNvSpPr txBox="1"/>
            <p:nvPr/>
          </p:nvSpPr>
          <p:spPr>
            <a:xfrm>
              <a:off x="3946532" y="4439535"/>
              <a:ext cx="2919095" cy="125247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693">
                <a:lnSpc>
                  <a:spcPct val="101725"/>
                </a:lnSpc>
                <a:spcBef>
                  <a:spcPts val="330"/>
                </a:spcBef>
                <a:tabLst>
                  <a:tab pos="1981200" algn="l"/>
                </a:tabLst>
              </a:pPr>
              <a:r>
                <a:rPr sz="1800" spc="0" dirty="0">
                  <a:latin typeface="Calibri"/>
                  <a:cs typeface="Calibri"/>
                </a:rPr>
                <a:t>10.200.115.9</a:t>
              </a:r>
              <a:r>
                <a:rPr sz="1800" spc="4" dirty="0">
                  <a:latin typeface="Calibri"/>
                  <a:cs typeface="Calibri"/>
                </a:rPr>
                <a:t>1</a:t>
              </a:r>
              <a:r>
                <a:rPr sz="1800" spc="0" dirty="0">
                  <a:latin typeface="Calibri"/>
                  <a:cs typeface="Calibri"/>
                </a:rPr>
                <a:t>-92	(</a:t>
              </a:r>
              <a:r>
                <a:rPr sz="1800" spc="-4" dirty="0">
                  <a:latin typeface="Calibri"/>
                  <a:cs typeface="Calibri"/>
                </a:rPr>
                <a:t>2</a:t>
              </a:r>
              <a:r>
                <a:rPr sz="1800" spc="0" dirty="0">
                  <a:latin typeface="Calibri"/>
                  <a:cs typeface="Calibri"/>
                </a:rPr>
                <a:t>0 </a:t>
              </a:r>
              <a:r>
                <a:rPr sz="1800" spc="-4" dirty="0">
                  <a:latin typeface="Calibri"/>
                  <a:cs typeface="Calibri"/>
                </a:rPr>
                <a:t>P</a:t>
              </a:r>
              <a:r>
                <a:rPr sz="1800" spc="0" dirty="0">
                  <a:latin typeface="Calibri"/>
                  <a:cs typeface="Calibri"/>
                </a:rPr>
                <a:t>C)</a:t>
              </a:r>
              <a:endParaRPr sz="1800">
                <a:latin typeface="Calibri"/>
                <a:cs typeface="Calibri"/>
              </a:endParaRPr>
            </a:p>
            <a:p>
              <a:pPr marL="91693">
                <a:lnSpc>
                  <a:spcPts val="2160"/>
                </a:lnSpc>
                <a:spcBef>
                  <a:spcPts val="108"/>
                </a:spcBef>
              </a:pPr>
              <a:r>
                <a:rPr sz="2700" spc="0" baseline="1517" dirty="0">
                  <a:latin typeface="Calibri"/>
                  <a:cs typeface="Calibri"/>
                </a:rPr>
                <a:t>10.200.115.10</a:t>
              </a:r>
              <a:r>
                <a:rPr sz="2700" spc="4" baseline="1517" dirty="0">
                  <a:latin typeface="Calibri"/>
                  <a:cs typeface="Calibri"/>
                </a:rPr>
                <a:t>1</a:t>
              </a:r>
              <a:r>
                <a:rPr sz="2700" spc="0" baseline="1517" dirty="0">
                  <a:latin typeface="Calibri"/>
                  <a:cs typeface="Calibri"/>
                </a:rPr>
                <a:t>-102</a:t>
              </a:r>
              <a:r>
                <a:rPr sz="2700" spc="-151" baseline="1517" dirty="0">
                  <a:latin typeface="Calibri"/>
                  <a:cs typeface="Calibri"/>
                </a:rPr>
                <a:t> </a:t>
              </a:r>
              <a:r>
                <a:rPr sz="2700" spc="0" baseline="1517" dirty="0">
                  <a:latin typeface="Calibri"/>
                  <a:cs typeface="Calibri"/>
                </a:rPr>
                <a:t>(</a:t>
              </a:r>
              <a:r>
                <a:rPr sz="2700" spc="-4" baseline="1517" dirty="0">
                  <a:latin typeface="Calibri"/>
                  <a:cs typeface="Calibri"/>
                </a:rPr>
                <a:t>3</a:t>
              </a:r>
              <a:r>
                <a:rPr sz="2700" spc="0" baseline="1517" dirty="0">
                  <a:latin typeface="Calibri"/>
                  <a:cs typeface="Calibri"/>
                </a:rPr>
                <a:t>0</a:t>
              </a:r>
              <a:r>
                <a:rPr sz="2700" spc="15" baseline="1517" dirty="0">
                  <a:latin typeface="Calibri"/>
                  <a:cs typeface="Calibri"/>
                </a:rPr>
                <a:t> </a:t>
              </a:r>
              <a:r>
                <a:rPr sz="2700" spc="-4" baseline="1517" dirty="0">
                  <a:latin typeface="Calibri"/>
                  <a:cs typeface="Calibri"/>
                </a:rPr>
                <a:t>P</a:t>
              </a:r>
              <a:r>
                <a:rPr sz="2700" spc="0" baseline="1517" dirty="0">
                  <a:latin typeface="Calibri"/>
                  <a:cs typeface="Calibri"/>
                </a:rPr>
                <a:t>C)</a:t>
              </a:r>
              <a:endParaRPr sz="1800">
                <a:latin typeface="Calibri"/>
                <a:cs typeface="Calibri"/>
              </a:endParaRPr>
            </a:p>
            <a:p>
              <a:pPr marL="91693">
                <a:lnSpc>
                  <a:spcPts val="2160"/>
                </a:lnSpc>
              </a:pPr>
              <a:r>
                <a:rPr sz="2700" spc="0" baseline="1517" dirty="0">
                  <a:latin typeface="Calibri"/>
                  <a:cs typeface="Calibri"/>
                </a:rPr>
                <a:t>10.200.115.11</a:t>
              </a:r>
              <a:r>
                <a:rPr sz="2700" spc="4" baseline="1517" dirty="0">
                  <a:latin typeface="Calibri"/>
                  <a:cs typeface="Calibri"/>
                </a:rPr>
                <a:t>1</a:t>
              </a:r>
              <a:r>
                <a:rPr sz="2700" spc="0" baseline="1517" dirty="0">
                  <a:latin typeface="Calibri"/>
                  <a:cs typeface="Calibri"/>
                </a:rPr>
                <a:t>-112</a:t>
              </a:r>
              <a:r>
                <a:rPr sz="2700" spc="-151" baseline="1517" dirty="0">
                  <a:latin typeface="Calibri"/>
                  <a:cs typeface="Calibri"/>
                </a:rPr>
                <a:t> </a:t>
              </a:r>
              <a:r>
                <a:rPr sz="2700" spc="0" baseline="1517" dirty="0">
                  <a:latin typeface="Calibri"/>
                  <a:cs typeface="Calibri"/>
                </a:rPr>
                <a:t>(</a:t>
              </a:r>
              <a:r>
                <a:rPr sz="2700" spc="-4" baseline="1517" dirty="0">
                  <a:latin typeface="Calibri"/>
                  <a:cs typeface="Calibri"/>
                </a:rPr>
                <a:t>4</a:t>
              </a:r>
              <a:r>
                <a:rPr sz="2700" spc="0" baseline="1517" dirty="0">
                  <a:latin typeface="Calibri"/>
                  <a:cs typeface="Calibri"/>
                </a:rPr>
                <a:t>0</a:t>
              </a:r>
              <a:r>
                <a:rPr sz="2700" spc="15" baseline="1517" dirty="0">
                  <a:latin typeface="Calibri"/>
                  <a:cs typeface="Calibri"/>
                </a:rPr>
                <a:t> </a:t>
              </a:r>
              <a:r>
                <a:rPr sz="2700" spc="-4" baseline="1517" dirty="0">
                  <a:latin typeface="Calibri"/>
                  <a:cs typeface="Calibri"/>
                </a:rPr>
                <a:t>P</a:t>
              </a:r>
              <a:r>
                <a:rPr sz="2700" spc="0" baseline="1517" dirty="0">
                  <a:latin typeface="Calibri"/>
                  <a:cs typeface="Calibri"/>
                </a:rPr>
                <a:t>C)</a:t>
              </a:r>
              <a:endParaRPr sz="18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22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Sınıf 2 PC IP Adresleri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33" name="object 12"/>
          <p:cNvSpPr/>
          <p:nvPr/>
        </p:nvSpPr>
        <p:spPr>
          <a:xfrm>
            <a:off x="1011601" y="2119793"/>
            <a:ext cx="11625580" cy="528053"/>
          </a:xfrm>
          <a:custGeom>
            <a:avLst/>
            <a:gdLst/>
            <a:ahLst/>
            <a:cxnLst/>
            <a:rect l="l" t="t" r="r" b="b"/>
            <a:pathLst>
              <a:path w="11625580" h="528053">
                <a:moveTo>
                  <a:pt x="0" y="528053"/>
                </a:moveTo>
                <a:lnTo>
                  <a:pt x="11625580" y="528053"/>
                </a:lnTo>
                <a:lnTo>
                  <a:pt x="11625580" y="0"/>
                </a:lnTo>
                <a:lnTo>
                  <a:pt x="0" y="0"/>
                </a:lnTo>
                <a:lnTo>
                  <a:pt x="0" y="528053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13"/>
          <p:cNvSpPr/>
          <p:nvPr/>
        </p:nvSpPr>
        <p:spPr>
          <a:xfrm>
            <a:off x="1011601" y="2647732"/>
            <a:ext cx="2906395" cy="528053"/>
          </a:xfrm>
          <a:custGeom>
            <a:avLst/>
            <a:gdLst/>
            <a:ahLst/>
            <a:cxnLst/>
            <a:rect l="l" t="t" r="r" b="b"/>
            <a:pathLst>
              <a:path w="2906395" h="528053">
                <a:moveTo>
                  <a:pt x="0" y="528053"/>
                </a:moveTo>
                <a:lnTo>
                  <a:pt x="2906395" y="528053"/>
                </a:lnTo>
                <a:lnTo>
                  <a:pt x="2906395" y="0"/>
                </a:lnTo>
                <a:lnTo>
                  <a:pt x="0" y="0"/>
                </a:lnTo>
                <a:lnTo>
                  <a:pt x="0" y="528053"/>
                </a:lnTo>
              </a:path>
            </a:pathLst>
          </a:custGeom>
          <a:solidFill>
            <a:srgbClr val="D2D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14"/>
          <p:cNvSpPr/>
          <p:nvPr/>
        </p:nvSpPr>
        <p:spPr>
          <a:xfrm>
            <a:off x="3917932" y="2647732"/>
            <a:ext cx="3147949" cy="528053"/>
          </a:xfrm>
          <a:custGeom>
            <a:avLst/>
            <a:gdLst/>
            <a:ahLst/>
            <a:cxnLst/>
            <a:rect l="l" t="t" r="r" b="b"/>
            <a:pathLst>
              <a:path w="3147949" h="528053">
                <a:moveTo>
                  <a:pt x="0" y="528053"/>
                </a:moveTo>
                <a:lnTo>
                  <a:pt x="3147949" y="528053"/>
                </a:lnTo>
                <a:lnTo>
                  <a:pt x="3147949" y="0"/>
                </a:lnTo>
                <a:lnTo>
                  <a:pt x="0" y="0"/>
                </a:lnTo>
                <a:lnTo>
                  <a:pt x="0" y="528053"/>
                </a:lnTo>
              </a:path>
            </a:pathLst>
          </a:custGeom>
          <a:solidFill>
            <a:srgbClr val="D2D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15"/>
          <p:cNvSpPr/>
          <p:nvPr/>
        </p:nvSpPr>
        <p:spPr>
          <a:xfrm>
            <a:off x="7066008" y="2647719"/>
            <a:ext cx="2664841" cy="3132201"/>
          </a:xfrm>
          <a:custGeom>
            <a:avLst/>
            <a:gdLst/>
            <a:ahLst/>
            <a:cxnLst/>
            <a:rect l="l" t="t" r="r" b="b"/>
            <a:pathLst>
              <a:path w="2664841" h="3132201">
                <a:moveTo>
                  <a:pt x="0" y="3132201"/>
                </a:moveTo>
                <a:lnTo>
                  <a:pt x="2664841" y="3132201"/>
                </a:lnTo>
                <a:lnTo>
                  <a:pt x="2664841" y="0"/>
                </a:lnTo>
                <a:lnTo>
                  <a:pt x="0" y="0"/>
                </a:lnTo>
                <a:lnTo>
                  <a:pt x="0" y="3132201"/>
                </a:lnTo>
              </a:path>
            </a:pathLst>
          </a:custGeom>
          <a:solidFill>
            <a:srgbClr val="D2D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16"/>
          <p:cNvSpPr/>
          <p:nvPr/>
        </p:nvSpPr>
        <p:spPr>
          <a:xfrm>
            <a:off x="9730723" y="2647719"/>
            <a:ext cx="2906395" cy="3132201"/>
          </a:xfrm>
          <a:custGeom>
            <a:avLst/>
            <a:gdLst/>
            <a:ahLst/>
            <a:cxnLst/>
            <a:rect l="l" t="t" r="r" b="b"/>
            <a:pathLst>
              <a:path w="2906395" h="3132201">
                <a:moveTo>
                  <a:pt x="0" y="3132201"/>
                </a:moveTo>
                <a:lnTo>
                  <a:pt x="2906395" y="3132201"/>
                </a:lnTo>
                <a:lnTo>
                  <a:pt x="2906395" y="0"/>
                </a:lnTo>
                <a:lnTo>
                  <a:pt x="0" y="0"/>
                </a:lnTo>
                <a:lnTo>
                  <a:pt x="0" y="3132201"/>
                </a:lnTo>
              </a:path>
            </a:pathLst>
          </a:custGeom>
          <a:solidFill>
            <a:srgbClr val="D2D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17"/>
          <p:cNvSpPr/>
          <p:nvPr/>
        </p:nvSpPr>
        <p:spPr>
          <a:xfrm>
            <a:off x="1011601" y="3175913"/>
            <a:ext cx="2906395" cy="1302003"/>
          </a:xfrm>
          <a:custGeom>
            <a:avLst/>
            <a:gdLst/>
            <a:ahLst/>
            <a:cxnLst/>
            <a:rect l="l" t="t" r="r" b="b"/>
            <a:pathLst>
              <a:path w="2906395" h="1302003">
                <a:moveTo>
                  <a:pt x="0" y="1302003"/>
                </a:moveTo>
                <a:lnTo>
                  <a:pt x="2906395" y="1302003"/>
                </a:lnTo>
                <a:lnTo>
                  <a:pt x="2906395" y="0"/>
                </a:lnTo>
                <a:lnTo>
                  <a:pt x="0" y="0"/>
                </a:lnTo>
                <a:lnTo>
                  <a:pt x="0" y="1302003"/>
                </a:lnTo>
              </a:path>
            </a:pathLst>
          </a:custGeom>
          <a:solidFill>
            <a:srgbClr val="EAEEF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18"/>
          <p:cNvSpPr/>
          <p:nvPr/>
        </p:nvSpPr>
        <p:spPr>
          <a:xfrm>
            <a:off x="3917932" y="3175913"/>
            <a:ext cx="3147949" cy="1302003"/>
          </a:xfrm>
          <a:custGeom>
            <a:avLst/>
            <a:gdLst/>
            <a:ahLst/>
            <a:cxnLst/>
            <a:rect l="l" t="t" r="r" b="b"/>
            <a:pathLst>
              <a:path w="3147949" h="1302003">
                <a:moveTo>
                  <a:pt x="0" y="1302003"/>
                </a:moveTo>
                <a:lnTo>
                  <a:pt x="3147949" y="1302003"/>
                </a:lnTo>
                <a:lnTo>
                  <a:pt x="3147949" y="0"/>
                </a:lnTo>
                <a:lnTo>
                  <a:pt x="0" y="0"/>
                </a:lnTo>
                <a:lnTo>
                  <a:pt x="0" y="1302003"/>
                </a:lnTo>
              </a:path>
            </a:pathLst>
          </a:custGeom>
          <a:solidFill>
            <a:srgbClr val="EAEEF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19"/>
          <p:cNvSpPr/>
          <p:nvPr/>
        </p:nvSpPr>
        <p:spPr>
          <a:xfrm>
            <a:off x="1011601" y="4477917"/>
            <a:ext cx="2906395" cy="1302004"/>
          </a:xfrm>
          <a:custGeom>
            <a:avLst/>
            <a:gdLst/>
            <a:ahLst/>
            <a:cxnLst/>
            <a:rect l="l" t="t" r="r" b="b"/>
            <a:pathLst>
              <a:path w="2906395" h="1302003">
                <a:moveTo>
                  <a:pt x="0" y="1302004"/>
                </a:moveTo>
                <a:lnTo>
                  <a:pt x="2906395" y="1302004"/>
                </a:lnTo>
                <a:lnTo>
                  <a:pt x="2906395" y="0"/>
                </a:lnTo>
                <a:lnTo>
                  <a:pt x="0" y="0"/>
                </a:lnTo>
                <a:lnTo>
                  <a:pt x="0" y="1302004"/>
                </a:lnTo>
              </a:path>
            </a:pathLst>
          </a:custGeom>
          <a:solidFill>
            <a:srgbClr val="D2D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20"/>
          <p:cNvSpPr/>
          <p:nvPr/>
        </p:nvSpPr>
        <p:spPr>
          <a:xfrm>
            <a:off x="3917932" y="4477917"/>
            <a:ext cx="3147949" cy="1302004"/>
          </a:xfrm>
          <a:custGeom>
            <a:avLst/>
            <a:gdLst/>
            <a:ahLst/>
            <a:cxnLst/>
            <a:rect l="l" t="t" r="r" b="b"/>
            <a:pathLst>
              <a:path w="3147949" h="1302003">
                <a:moveTo>
                  <a:pt x="0" y="1302004"/>
                </a:moveTo>
                <a:lnTo>
                  <a:pt x="3147949" y="1302004"/>
                </a:lnTo>
                <a:lnTo>
                  <a:pt x="3147949" y="0"/>
                </a:lnTo>
                <a:lnTo>
                  <a:pt x="0" y="0"/>
                </a:lnTo>
                <a:lnTo>
                  <a:pt x="0" y="1302004"/>
                </a:lnTo>
              </a:path>
            </a:pathLst>
          </a:custGeom>
          <a:solidFill>
            <a:srgbClr val="D2D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21"/>
          <p:cNvSpPr/>
          <p:nvPr/>
        </p:nvSpPr>
        <p:spPr>
          <a:xfrm>
            <a:off x="3917932" y="2628796"/>
            <a:ext cx="0" cy="3157473"/>
          </a:xfrm>
          <a:custGeom>
            <a:avLst/>
            <a:gdLst/>
            <a:ahLst/>
            <a:cxnLst/>
            <a:rect l="l" t="t" r="r" b="b"/>
            <a:pathLst>
              <a:path h="3157474">
                <a:moveTo>
                  <a:pt x="0" y="0"/>
                </a:moveTo>
                <a:lnTo>
                  <a:pt x="0" y="31574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22"/>
          <p:cNvSpPr/>
          <p:nvPr/>
        </p:nvSpPr>
        <p:spPr>
          <a:xfrm>
            <a:off x="7066008" y="2628796"/>
            <a:ext cx="0" cy="3157473"/>
          </a:xfrm>
          <a:custGeom>
            <a:avLst/>
            <a:gdLst/>
            <a:ahLst/>
            <a:cxnLst/>
            <a:rect l="l" t="t" r="r" b="b"/>
            <a:pathLst>
              <a:path h="3157474">
                <a:moveTo>
                  <a:pt x="0" y="0"/>
                </a:moveTo>
                <a:lnTo>
                  <a:pt x="0" y="31574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23"/>
          <p:cNvSpPr/>
          <p:nvPr/>
        </p:nvSpPr>
        <p:spPr>
          <a:xfrm>
            <a:off x="9730723" y="2628796"/>
            <a:ext cx="0" cy="3157473"/>
          </a:xfrm>
          <a:custGeom>
            <a:avLst/>
            <a:gdLst/>
            <a:ahLst/>
            <a:cxnLst/>
            <a:rect l="l" t="t" r="r" b="b"/>
            <a:pathLst>
              <a:path h="3157474">
                <a:moveTo>
                  <a:pt x="0" y="0"/>
                </a:moveTo>
                <a:lnTo>
                  <a:pt x="0" y="31574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24"/>
          <p:cNvSpPr/>
          <p:nvPr/>
        </p:nvSpPr>
        <p:spPr>
          <a:xfrm>
            <a:off x="1005251" y="2647846"/>
            <a:ext cx="11638216" cy="0"/>
          </a:xfrm>
          <a:custGeom>
            <a:avLst/>
            <a:gdLst/>
            <a:ahLst/>
            <a:cxnLst/>
            <a:rect l="l" t="t" r="r" b="b"/>
            <a:pathLst>
              <a:path w="11638216">
                <a:moveTo>
                  <a:pt x="0" y="0"/>
                </a:moveTo>
                <a:lnTo>
                  <a:pt x="1163821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25"/>
          <p:cNvSpPr/>
          <p:nvPr/>
        </p:nvSpPr>
        <p:spPr>
          <a:xfrm>
            <a:off x="1005251" y="3175786"/>
            <a:ext cx="6067107" cy="0"/>
          </a:xfrm>
          <a:custGeom>
            <a:avLst/>
            <a:gdLst/>
            <a:ahLst/>
            <a:cxnLst/>
            <a:rect l="l" t="t" r="r" b="b"/>
            <a:pathLst>
              <a:path w="6067107">
                <a:moveTo>
                  <a:pt x="0" y="0"/>
                </a:moveTo>
                <a:lnTo>
                  <a:pt x="606710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26"/>
          <p:cNvSpPr/>
          <p:nvPr/>
        </p:nvSpPr>
        <p:spPr>
          <a:xfrm>
            <a:off x="1005251" y="4477917"/>
            <a:ext cx="6067107" cy="0"/>
          </a:xfrm>
          <a:custGeom>
            <a:avLst/>
            <a:gdLst/>
            <a:ahLst/>
            <a:cxnLst/>
            <a:rect l="l" t="t" r="r" b="b"/>
            <a:pathLst>
              <a:path w="6067107">
                <a:moveTo>
                  <a:pt x="0" y="0"/>
                </a:moveTo>
                <a:lnTo>
                  <a:pt x="606710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27"/>
          <p:cNvSpPr/>
          <p:nvPr/>
        </p:nvSpPr>
        <p:spPr>
          <a:xfrm>
            <a:off x="1011601" y="2113430"/>
            <a:ext cx="0" cy="3672840"/>
          </a:xfrm>
          <a:custGeom>
            <a:avLst/>
            <a:gdLst/>
            <a:ahLst/>
            <a:cxnLst/>
            <a:rect l="l" t="t" r="r" b="b"/>
            <a:pathLst>
              <a:path h="3672840">
                <a:moveTo>
                  <a:pt x="0" y="0"/>
                </a:moveTo>
                <a:lnTo>
                  <a:pt x="0" y="36728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28"/>
          <p:cNvSpPr/>
          <p:nvPr/>
        </p:nvSpPr>
        <p:spPr>
          <a:xfrm>
            <a:off x="12637117" y="2113430"/>
            <a:ext cx="0" cy="3672840"/>
          </a:xfrm>
          <a:custGeom>
            <a:avLst/>
            <a:gdLst/>
            <a:ahLst/>
            <a:cxnLst/>
            <a:rect l="l" t="t" r="r" b="b"/>
            <a:pathLst>
              <a:path h="3672840">
                <a:moveTo>
                  <a:pt x="0" y="0"/>
                </a:moveTo>
                <a:lnTo>
                  <a:pt x="0" y="36728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29"/>
          <p:cNvSpPr/>
          <p:nvPr/>
        </p:nvSpPr>
        <p:spPr>
          <a:xfrm>
            <a:off x="1005251" y="2119780"/>
            <a:ext cx="11638216" cy="0"/>
          </a:xfrm>
          <a:custGeom>
            <a:avLst/>
            <a:gdLst/>
            <a:ahLst/>
            <a:cxnLst/>
            <a:rect l="l" t="t" r="r" b="b"/>
            <a:pathLst>
              <a:path w="11638216">
                <a:moveTo>
                  <a:pt x="0" y="0"/>
                </a:moveTo>
                <a:lnTo>
                  <a:pt x="1163821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30"/>
          <p:cNvSpPr/>
          <p:nvPr/>
        </p:nvSpPr>
        <p:spPr>
          <a:xfrm>
            <a:off x="1005251" y="5779920"/>
            <a:ext cx="11638216" cy="0"/>
          </a:xfrm>
          <a:custGeom>
            <a:avLst/>
            <a:gdLst/>
            <a:ahLst/>
            <a:cxnLst/>
            <a:rect l="l" t="t" r="r" b="b"/>
            <a:pathLst>
              <a:path w="11638216">
                <a:moveTo>
                  <a:pt x="0" y="0"/>
                </a:moveTo>
                <a:lnTo>
                  <a:pt x="1163821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36"/>
          <p:cNvSpPr txBox="1"/>
          <p:nvPr/>
        </p:nvSpPr>
        <p:spPr>
          <a:xfrm>
            <a:off x="1011601" y="2119780"/>
            <a:ext cx="11625516" cy="528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07140" marR="4795164" algn="ctr">
              <a:lnSpc>
                <a:spcPct val="101725"/>
              </a:lnSpc>
              <a:spcBef>
                <a:spcPts val="325"/>
              </a:spcBef>
            </a:pP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Bilgis</a:t>
            </a:r>
            <a:r>
              <a:rPr sz="1800" b="1" spc="-2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arlar</a:t>
            </a:r>
            <a:r>
              <a:rPr sz="1800" b="1" spc="-1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800" b="1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Sı</a:t>
            </a:r>
            <a:r>
              <a:rPr sz="1800" b="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ıf</a:t>
            </a:r>
            <a:r>
              <a:rPr sz="18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37"/>
          <p:cNvSpPr txBox="1"/>
          <p:nvPr/>
        </p:nvSpPr>
        <p:spPr>
          <a:xfrm>
            <a:off x="1011601" y="2647846"/>
            <a:ext cx="2919031" cy="527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03">
              <a:lnSpc>
                <a:spcPct val="101725"/>
              </a:lnSpc>
              <a:spcBef>
                <a:spcPts val="325"/>
              </a:spcBef>
            </a:pPr>
            <a:r>
              <a:rPr sz="1800" spc="0" dirty="0">
                <a:latin typeface="Calibri"/>
                <a:cs typeface="Calibri"/>
              </a:rPr>
              <a:t>Öğ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9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tmen</a:t>
            </a:r>
            <a:r>
              <a:rPr sz="1800" spc="4" dirty="0">
                <a:latin typeface="Calibri"/>
                <a:cs typeface="Calibri"/>
              </a:rPr>
              <a:t> </a:t>
            </a:r>
            <a:r>
              <a:rPr sz="1800" spc="-4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38"/>
          <p:cNvSpPr txBox="1"/>
          <p:nvPr/>
        </p:nvSpPr>
        <p:spPr>
          <a:xfrm>
            <a:off x="3917932" y="2647846"/>
            <a:ext cx="3160776" cy="527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>
              <a:lnSpc>
                <a:spcPct val="101725"/>
              </a:lnSpc>
              <a:spcBef>
                <a:spcPts val="325"/>
              </a:spcBef>
            </a:pPr>
            <a:r>
              <a:rPr sz="1800" spc="0" dirty="0">
                <a:latin typeface="Calibri"/>
                <a:cs typeface="Calibri"/>
              </a:rPr>
              <a:t>10.200.115.130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39"/>
          <p:cNvSpPr txBox="1"/>
          <p:nvPr/>
        </p:nvSpPr>
        <p:spPr>
          <a:xfrm>
            <a:off x="7066008" y="2647846"/>
            <a:ext cx="2664713" cy="3132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 marL="699747" marR="685358" algn="ctr">
              <a:lnSpc>
                <a:spcPct val="101725"/>
              </a:lnSpc>
              <a:spcBef>
                <a:spcPts val="4000"/>
              </a:spcBef>
            </a:pPr>
            <a:r>
              <a:rPr sz="1800" spc="0" dirty="0">
                <a:latin typeface="Calibri"/>
                <a:cs typeface="Calibri"/>
              </a:rPr>
              <a:t>Subn</a:t>
            </a:r>
            <a:r>
              <a:rPr sz="1800" spc="-9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9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Mask</a:t>
            </a:r>
            <a:endParaRPr sz="1800">
              <a:latin typeface="Calibri"/>
              <a:cs typeface="Calibri"/>
            </a:endParaRPr>
          </a:p>
          <a:p>
            <a:pPr marL="521461" marR="507385" algn="ctr">
              <a:lnSpc>
                <a:spcPts val="2165"/>
              </a:lnSpc>
              <a:spcBef>
                <a:spcPts val="108"/>
              </a:spcBef>
            </a:pPr>
            <a:r>
              <a:rPr sz="2700" spc="-8" baseline="1517" dirty="0">
                <a:latin typeface="Calibri"/>
                <a:cs typeface="Calibri"/>
              </a:rPr>
              <a:t>255.255.255.192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40"/>
          <p:cNvSpPr txBox="1"/>
          <p:nvPr/>
        </p:nvSpPr>
        <p:spPr>
          <a:xfrm>
            <a:off x="9730722" y="2647846"/>
            <a:ext cx="2919095" cy="3132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 marL="684276">
              <a:lnSpc>
                <a:spcPct val="101725"/>
              </a:lnSpc>
              <a:spcBef>
                <a:spcPts val="4000"/>
              </a:spcBef>
            </a:pP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14" dirty="0">
                <a:latin typeface="Calibri"/>
                <a:cs typeface="Calibri"/>
              </a:rPr>
              <a:t>e</a:t>
            </a:r>
            <a:r>
              <a:rPr sz="1800" spc="-34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ault</a:t>
            </a:r>
            <a:r>
              <a:rPr sz="1800" spc="4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G</a:t>
            </a:r>
            <a:r>
              <a:rPr sz="1800" spc="-9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9" dirty="0">
                <a:latin typeface="Calibri"/>
                <a:cs typeface="Calibri"/>
              </a:rPr>
              <a:t>e</a:t>
            </a:r>
            <a:r>
              <a:rPr sz="1800" spc="-29" dirty="0">
                <a:latin typeface="Calibri"/>
                <a:cs typeface="Calibri"/>
              </a:rPr>
              <a:t>w</a:t>
            </a:r>
            <a:r>
              <a:rPr sz="1800" spc="-34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729996">
              <a:lnSpc>
                <a:spcPts val="2165"/>
              </a:lnSpc>
              <a:spcBef>
                <a:spcPts val="108"/>
              </a:spcBef>
            </a:pPr>
            <a:r>
              <a:rPr sz="2700" spc="0" baseline="1517" dirty="0">
                <a:latin typeface="Calibri"/>
                <a:cs typeface="Calibri"/>
              </a:rPr>
              <a:t>10.200.115.129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41"/>
          <p:cNvSpPr txBox="1"/>
          <p:nvPr/>
        </p:nvSpPr>
        <p:spPr>
          <a:xfrm>
            <a:off x="1011601" y="3175786"/>
            <a:ext cx="2919031" cy="1302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000"/>
              </a:lnSpc>
            </a:pPr>
            <a:endParaRPr sz="1000"/>
          </a:p>
          <a:p>
            <a:pPr marL="91503">
              <a:lnSpc>
                <a:spcPct val="101725"/>
              </a:lnSpc>
              <a:spcBef>
                <a:spcPts val="1491"/>
              </a:spcBef>
            </a:pPr>
            <a:r>
              <a:rPr sz="1800" spc="0" dirty="0">
                <a:latin typeface="Calibri"/>
                <a:cs typeface="Calibri"/>
              </a:rPr>
              <a:t>Öğ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4" dirty="0">
                <a:latin typeface="Calibri"/>
                <a:cs typeface="Calibri"/>
              </a:rPr>
              <a:t>n</a:t>
            </a:r>
            <a:r>
              <a:rPr sz="1800" spc="-4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i</a:t>
            </a:r>
            <a:r>
              <a:rPr sz="1800" spc="4" dirty="0">
                <a:latin typeface="Calibri"/>
                <a:cs typeface="Calibri"/>
              </a:rPr>
              <a:t> </a:t>
            </a:r>
            <a:r>
              <a:rPr sz="1800" spc="-4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42"/>
          <p:cNvSpPr txBox="1"/>
          <p:nvPr/>
        </p:nvSpPr>
        <p:spPr>
          <a:xfrm>
            <a:off x="3917932" y="3175786"/>
            <a:ext cx="3160776" cy="1302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>
              <a:lnSpc>
                <a:spcPct val="101725"/>
              </a:lnSpc>
              <a:spcBef>
                <a:spcPts val="330"/>
              </a:spcBef>
              <a:tabLst>
                <a:tab pos="2108200" algn="l"/>
              </a:tabLst>
            </a:pPr>
            <a:r>
              <a:rPr sz="1800" spc="0" dirty="0">
                <a:latin typeface="Calibri"/>
                <a:cs typeface="Calibri"/>
              </a:rPr>
              <a:t>10.200.115.13</a:t>
            </a:r>
            <a:r>
              <a:rPr sz="1800" spc="4" dirty="0">
                <a:latin typeface="Calibri"/>
                <a:cs typeface="Calibri"/>
              </a:rPr>
              <a:t>1</a:t>
            </a:r>
            <a:r>
              <a:rPr sz="1800" spc="0" dirty="0">
                <a:latin typeface="Calibri"/>
                <a:cs typeface="Calibri"/>
              </a:rPr>
              <a:t>-150	(20</a:t>
            </a:r>
            <a:r>
              <a:rPr sz="1800" spc="-13" dirty="0">
                <a:latin typeface="Calibri"/>
                <a:cs typeface="Calibri"/>
              </a:rPr>
              <a:t> </a:t>
            </a:r>
            <a:r>
              <a:rPr sz="1800" spc="-4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C)</a:t>
            </a:r>
            <a:endParaRPr sz="1800">
              <a:latin typeface="Calibri"/>
              <a:cs typeface="Calibri"/>
            </a:endParaRPr>
          </a:p>
          <a:p>
            <a:pPr marL="91693">
              <a:lnSpc>
                <a:spcPts val="2160"/>
              </a:lnSpc>
              <a:spcBef>
                <a:spcPts val="108"/>
              </a:spcBef>
            </a:pPr>
            <a:r>
              <a:rPr sz="2700" spc="0" baseline="1517" dirty="0">
                <a:latin typeface="Calibri"/>
                <a:cs typeface="Calibri"/>
              </a:rPr>
              <a:t>10.200.115.13</a:t>
            </a:r>
            <a:r>
              <a:rPr sz="2700" spc="4" baseline="1517" dirty="0">
                <a:latin typeface="Calibri"/>
                <a:cs typeface="Calibri"/>
              </a:rPr>
              <a:t>1</a:t>
            </a:r>
            <a:r>
              <a:rPr sz="2700" spc="0" baseline="1517" dirty="0">
                <a:latin typeface="Calibri"/>
                <a:cs typeface="Calibri"/>
              </a:rPr>
              <a:t>-160</a:t>
            </a:r>
            <a:r>
              <a:rPr sz="2700" spc="-151" baseline="1517" dirty="0">
                <a:latin typeface="Calibri"/>
                <a:cs typeface="Calibri"/>
              </a:rPr>
              <a:t> </a:t>
            </a:r>
            <a:r>
              <a:rPr sz="2700" spc="0" baseline="1517" dirty="0">
                <a:latin typeface="Calibri"/>
                <a:cs typeface="Calibri"/>
              </a:rPr>
              <a:t>(</a:t>
            </a:r>
            <a:r>
              <a:rPr sz="2700" spc="-4" baseline="1517" dirty="0">
                <a:latin typeface="Calibri"/>
                <a:cs typeface="Calibri"/>
              </a:rPr>
              <a:t>3</a:t>
            </a:r>
            <a:r>
              <a:rPr sz="2700" spc="0" baseline="1517" dirty="0">
                <a:latin typeface="Calibri"/>
                <a:cs typeface="Calibri"/>
              </a:rPr>
              <a:t>0</a:t>
            </a:r>
            <a:r>
              <a:rPr sz="2700" spc="15" baseline="1517" dirty="0">
                <a:latin typeface="Calibri"/>
                <a:cs typeface="Calibri"/>
              </a:rPr>
              <a:t> </a:t>
            </a:r>
            <a:r>
              <a:rPr sz="2700" spc="-4" baseline="1517" dirty="0">
                <a:latin typeface="Calibri"/>
                <a:cs typeface="Calibri"/>
              </a:rPr>
              <a:t>P</a:t>
            </a:r>
            <a:r>
              <a:rPr sz="2700" spc="0" baseline="1517" dirty="0">
                <a:latin typeface="Calibri"/>
                <a:cs typeface="Calibri"/>
              </a:rPr>
              <a:t>C)</a:t>
            </a:r>
            <a:endParaRPr sz="1800">
              <a:latin typeface="Calibri"/>
              <a:cs typeface="Calibri"/>
            </a:endParaRPr>
          </a:p>
          <a:p>
            <a:pPr marL="91693">
              <a:lnSpc>
                <a:spcPts val="2160"/>
              </a:lnSpc>
            </a:pPr>
            <a:r>
              <a:rPr sz="2700" spc="0" baseline="1517" dirty="0">
                <a:latin typeface="Calibri"/>
                <a:cs typeface="Calibri"/>
              </a:rPr>
              <a:t>10.200.115.13</a:t>
            </a:r>
            <a:r>
              <a:rPr sz="2700" spc="4" baseline="1517" dirty="0">
                <a:latin typeface="Calibri"/>
                <a:cs typeface="Calibri"/>
              </a:rPr>
              <a:t>1</a:t>
            </a:r>
            <a:r>
              <a:rPr sz="2700" spc="0" baseline="1517" dirty="0">
                <a:latin typeface="Calibri"/>
                <a:cs typeface="Calibri"/>
              </a:rPr>
              <a:t>-170</a:t>
            </a:r>
            <a:r>
              <a:rPr sz="2700" spc="-151" baseline="1517" dirty="0">
                <a:latin typeface="Calibri"/>
                <a:cs typeface="Calibri"/>
              </a:rPr>
              <a:t> </a:t>
            </a:r>
            <a:r>
              <a:rPr sz="2700" spc="0" baseline="1517" dirty="0">
                <a:latin typeface="Calibri"/>
                <a:cs typeface="Calibri"/>
              </a:rPr>
              <a:t>(</a:t>
            </a:r>
            <a:r>
              <a:rPr sz="2700" spc="-4" baseline="1517" dirty="0">
                <a:latin typeface="Calibri"/>
                <a:cs typeface="Calibri"/>
              </a:rPr>
              <a:t>4</a:t>
            </a:r>
            <a:r>
              <a:rPr sz="2700" spc="0" baseline="1517" dirty="0">
                <a:latin typeface="Calibri"/>
                <a:cs typeface="Calibri"/>
              </a:rPr>
              <a:t>0</a:t>
            </a:r>
            <a:r>
              <a:rPr sz="2700" spc="15" baseline="1517" dirty="0">
                <a:latin typeface="Calibri"/>
                <a:cs typeface="Calibri"/>
              </a:rPr>
              <a:t> </a:t>
            </a:r>
            <a:r>
              <a:rPr sz="2700" spc="-4" baseline="1517" dirty="0">
                <a:latin typeface="Calibri"/>
                <a:cs typeface="Calibri"/>
              </a:rPr>
              <a:t>P</a:t>
            </a:r>
            <a:r>
              <a:rPr sz="2700" spc="0" baseline="1517" dirty="0">
                <a:latin typeface="Calibri"/>
                <a:cs typeface="Calibri"/>
              </a:rPr>
              <a:t>C)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43"/>
          <p:cNvSpPr txBox="1"/>
          <p:nvPr/>
        </p:nvSpPr>
        <p:spPr>
          <a:xfrm>
            <a:off x="1011601" y="4477916"/>
            <a:ext cx="2919031" cy="1302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000"/>
              </a:lnSpc>
            </a:pPr>
            <a:endParaRPr sz="1000"/>
          </a:p>
          <a:p>
            <a:pPr marL="91503">
              <a:lnSpc>
                <a:spcPct val="101725"/>
              </a:lnSpc>
              <a:spcBef>
                <a:spcPts val="1493"/>
              </a:spcBef>
            </a:pPr>
            <a:r>
              <a:rPr sz="1800" spc="-134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4" dirty="0">
                <a:latin typeface="Calibri"/>
                <a:cs typeface="Calibri"/>
              </a:rPr>
              <a:t>d</a:t>
            </a:r>
            <a:r>
              <a:rPr sz="1800" spc="0" dirty="0">
                <a:latin typeface="Calibri"/>
                <a:cs typeface="Calibri"/>
              </a:rPr>
              <a:t>ek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44"/>
          <p:cNvSpPr txBox="1"/>
          <p:nvPr/>
        </p:nvSpPr>
        <p:spPr>
          <a:xfrm>
            <a:off x="3917932" y="4477916"/>
            <a:ext cx="3160776" cy="1302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>
              <a:lnSpc>
                <a:spcPct val="101725"/>
              </a:lnSpc>
              <a:spcBef>
                <a:spcPts val="330"/>
              </a:spcBef>
            </a:pPr>
            <a:r>
              <a:rPr sz="1800" spc="0" dirty="0">
                <a:latin typeface="Calibri"/>
                <a:cs typeface="Calibri"/>
              </a:rPr>
              <a:t>10.2</a:t>
            </a:r>
            <a:r>
              <a:rPr sz="1800" spc="-4" dirty="0">
                <a:latin typeface="Calibri"/>
                <a:cs typeface="Calibri"/>
              </a:rPr>
              <a:t>0</a:t>
            </a:r>
            <a:r>
              <a:rPr sz="1800" spc="0" dirty="0">
                <a:latin typeface="Calibri"/>
                <a:cs typeface="Calibri"/>
              </a:rPr>
              <a:t>0.11</a:t>
            </a:r>
            <a:r>
              <a:rPr sz="1800" spc="-4" dirty="0">
                <a:latin typeface="Calibri"/>
                <a:cs typeface="Calibri"/>
              </a:rPr>
              <a:t>5</a:t>
            </a:r>
            <a:r>
              <a:rPr sz="1800" spc="0" dirty="0">
                <a:latin typeface="Calibri"/>
                <a:cs typeface="Calibri"/>
              </a:rPr>
              <a:t>.151-152</a:t>
            </a:r>
            <a:r>
              <a:rPr sz="1800" spc="-14" dirty="0">
                <a:latin typeface="Calibri"/>
                <a:cs typeface="Calibri"/>
              </a:rPr>
              <a:t> </a:t>
            </a:r>
            <a:r>
              <a:rPr sz="1800" spc="-4" dirty="0">
                <a:latin typeface="Calibri"/>
                <a:cs typeface="Calibri"/>
              </a:rPr>
              <a:t>(</a:t>
            </a:r>
            <a:r>
              <a:rPr sz="1800" spc="0" dirty="0">
                <a:latin typeface="Calibri"/>
                <a:cs typeface="Calibri"/>
              </a:rPr>
              <a:t>20</a:t>
            </a:r>
            <a:r>
              <a:rPr sz="1800" spc="19" dirty="0">
                <a:latin typeface="Calibri"/>
                <a:cs typeface="Calibri"/>
              </a:rPr>
              <a:t> </a:t>
            </a:r>
            <a:r>
              <a:rPr sz="1800" spc="-4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C)</a:t>
            </a:r>
            <a:endParaRPr sz="1800">
              <a:latin typeface="Calibri"/>
              <a:cs typeface="Calibri"/>
            </a:endParaRPr>
          </a:p>
          <a:p>
            <a:pPr marL="91693">
              <a:lnSpc>
                <a:spcPts val="2165"/>
              </a:lnSpc>
              <a:spcBef>
                <a:spcPts val="108"/>
              </a:spcBef>
            </a:pPr>
            <a:r>
              <a:rPr sz="2700" spc="0" baseline="1517" dirty="0">
                <a:latin typeface="Calibri"/>
                <a:cs typeface="Calibri"/>
              </a:rPr>
              <a:t>10.200.115.16</a:t>
            </a:r>
            <a:r>
              <a:rPr sz="2700" spc="4" baseline="1517" dirty="0">
                <a:latin typeface="Calibri"/>
                <a:cs typeface="Calibri"/>
              </a:rPr>
              <a:t>1</a:t>
            </a:r>
            <a:r>
              <a:rPr sz="2700" spc="0" baseline="1517" dirty="0">
                <a:latin typeface="Calibri"/>
                <a:cs typeface="Calibri"/>
              </a:rPr>
              <a:t>-162</a:t>
            </a:r>
            <a:r>
              <a:rPr sz="2700" spc="-151" baseline="1517" dirty="0">
                <a:latin typeface="Calibri"/>
                <a:cs typeface="Calibri"/>
              </a:rPr>
              <a:t> </a:t>
            </a:r>
            <a:r>
              <a:rPr sz="2700" spc="0" baseline="1517" dirty="0">
                <a:latin typeface="Calibri"/>
                <a:cs typeface="Calibri"/>
              </a:rPr>
              <a:t>(</a:t>
            </a:r>
            <a:r>
              <a:rPr sz="2700" spc="-4" baseline="1517" dirty="0">
                <a:latin typeface="Calibri"/>
                <a:cs typeface="Calibri"/>
              </a:rPr>
              <a:t>3</a:t>
            </a:r>
            <a:r>
              <a:rPr sz="2700" spc="0" baseline="1517" dirty="0">
                <a:latin typeface="Calibri"/>
                <a:cs typeface="Calibri"/>
              </a:rPr>
              <a:t>0</a:t>
            </a:r>
            <a:r>
              <a:rPr sz="2700" spc="15" baseline="1517" dirty="0">
                <a:latin typeface="Calibri"/>
                <a:cs typeface="Calibri"/>
              </a:rPr>
              <a:t> </a:t>
            </a:r>
            <a:r>
              <a:rPr sz="2700" spc="-4" baseline="1517" dirty="0">
                <a:latin typeface="Calibri"/>
                <a:cs typeface="Calibri"/>
              </a:rPr>
              <a:t>P</a:t>
            </a:r>
            <a:r>
              <a:rPr sz="2700" spc="0" baseline="1517" dirty="0">
                <a:latin typeface="Calibri"/>
                <a:cs typeface="Calibri"/>
              </a:rPr>
              <a:t>C)</a:t>
            </a:r>
            <a:endParaRPr sz="1800">
              <a:latin typeface="Calibri"/>
              <a:cs typeface="Calibri"/>
            </a:endParaRPr>
          </a:p>
          <a:p>
            <a:pPr marL="91693">
              <a:lnSpc>
                <a:spcPts val="2160"/>
              </a:lnSpc>
            </a:pPr>
            <a:r>
              <a:rPr sz="2700" spc="0" baseline="1517" dirty="0">
                <a:latin typeface="Calibri"/>
                <a:cs typeface="Calibri"/>
              </a:rPr>
              <a:t>10.200.115.17</a:t>
            </a:r>
            <a:r>
              <a:rPr sz="2700" spc="4" baseline="1517" dirty="0">
                <a:latin typeface="Calibri"/>
                <a:cs typeface="Calibri"/>
              </a:rPr>
              <a:t>1</a:t>
            </a:r>
            <a:r>
              <a:rPr sz="2700" spc="0" baseline="1517" dirty="0">
                <a:latin typeface="Calibri"/>
                <a:cs typeface="Calibri"/>
              </a:rPr>
              <a:t>-172</a:t>
            </a:r>
            <a:r>
              <a:rPr sz="2700" spc="-151" baseline="1517" dirty="0">
                <a:latin typeface="Calibri"/>
                <a:cs typeface="Calibri"/>
              </a:rPr>
              <a:t> </a:t>
            </a:r>
            <a:r>
              <a:rPr sz="2700" spc="0" baseline="1517" dirty="0">
                <a:latin typeface="Calibri"/>
                <a:cs typeface="Calibri"/>
              </a:rPr>
              <a:t>(</a:t>
            </a:r>
            <a:r>
              <a:rPr sz="2700" spc="-4" baseline="1517" dirty="0">
                <a:latin typeface="Calibri"/>
                <a:cs typeface="Calibri"/>
              </a:rPr>
              <a:t>4</a:t>
            </a:r>
            <a:r>
              <a:rPr sz="2700" spc="0" baseline="1517" dirty="0">
                <a:latin typeface="Calibri"/>
                <a:cs typeface="Calibri"/>
              </a:rPr>
              <a:t>0</a:t>
            </a:r>
            <a:r>
              <a:rPr sz="2700" spc="15" baseline="1517" dirty="0">
                <a:latin typeface="Calibri"/>
                <a:cs typeface="Calibri"/>
              </a:rPr>
              <a:t> </a:t>
            </a:r>
            <a:r>
              <a:rPr sz="2700" spc="-4" baseline="1517" dirty="0">
                <a:latin typeface="Calibri"/>
                <a:cs typeface="Calibri"/>
              </a:rPr>
              <a:t>P</a:t>
            </a:r>
            <a:r>
              <a:rPr sz="2700" spc="0" baseline="1517" dirty="0">
                <a:latin typeface="Calibri"/>
                <a:cs typeface="Calibri"/>
              </a:rPr>
              <a:t>C)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902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 Sunucu (SERVER)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684" y="1067513"/>
            <a:ext cx="12968455" cy="3865246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Sunucu (Server), herhangi bir ağ üzerinde bir programı veya bir bilgiyi farklı kullanıcılara/sistemlere paylaştıran/dağıtan donanım veya yazılıma verilen genel isimdir.</a:t>
            </a:r>
          </a:p>
          <a:p>
            <a:r>
              <a:rPr lang="tr-TR" dirty="0"/>
              <a:t>Burada temel nokta, sunucuların bir bilgisayar ağına bağlı olması. Sistem odasında </a:t>
            </a:r>
            <a:r>
              <a:rPr lang="tr-TR" dirty="0" err="1"/>
              <a:t>Dell</a:t>
            </a:r>
            <a:r>
              <a:rPr lang="tr-TR" dirty="0"/>
              <a:t> marka bir sunucu bulunmaktadır. Tüm adayların bilgileri, kitapçıkları, cevap anahtarları vs. sunucu üzerinde tutulmaktadır.</a:t>
            </a:r>
          </a:p>
          <a:p>
            <a:r>
              <a:rPr lang="tr-TR" dirty="0"/>
              <a:t>Aday veya görevli bilgisayarında hiçbir bilgi tutulmadığından arızalanmaları durumunda herhangi bir olumsuzluk yaşanmamaktadır.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5" name="object 12"/>
          <p:cNvSpPr/>
          <p:nvPr/>
        </p:nvSpPr>
        <p:spPr>
          <a:xfrm>
            <a:off x="2977059" y="5148783"/>
            <a:ext cx="6288024" cy="2200732"/>
          </a:xfrm>
          <a:prstGeom prst="rect">
            <a:avLst/>
          </a:prstGeom>
          <a:blipFill>
            <a:blip r:embed="rId2" cstate="print"/>
            <a:srcRect/>
            <a:stretch>
              <a:fillRect t="-51380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15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Bilgisayarların ve diğer ağ öğelerinin birbirlerine bağlanmasına olanak veren ağ donanımlarından biridir. OSI yedi katman modelinin 2. katmanında ve yeni dağıtıcılar IP </a:t>
            </a:r>
            <a:r>
              <a:rPr lang="tr-TR" dirty="0" err="1"/>
              <a:t>routing</a:t>
            </a:r>
            <a:r>
              <a:rPr lang="tr-TR" dirty="0"/>
              <a:t>(</a:t>
            </a:r>
            <a:r>
              <a:rPr lang="tr-TR" dirty="0" err="1"/>
              <a:t>Router</a:t>
            </a:r>
            <a:r>
              <a:rPr lang="tr-TR" dirty="0"/>
              <a:t>) yapabildiği için 3. katmanda da çalışır.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2- </a:t>
            </a:r>
            <a:r>
              <a:rPr lang="tr-TR" dirty="0" err="1"/>
              <a:t>Switchler</a:t>
            </a:r>
            <a:r>
              <a:rPr lang="tr-TR" dirty="0"/>
              <a:t>(Ağ Anahtarı)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7" name="object 14"/>
          <p:cNvSpPr/>
          <p:nvPr/>
        </p:nvSpPr>
        <p:spPr>
          <a:xfrm>
            <a:off x="403744" y="1772595"/>
            <a:ext cx="6429756" cy="247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403744" y="4428702"/>
            <a:ext cx="6429756" cy="2016225"/>
          </a:xfrm>
          <a:prstGeom prst="rect">
            <a:avLst/>
          </a:prstGeom>
          <a:blipFill>
            <a:blip r:embed="rId3" cstate="print"/>
            <a:srcRect/>
            <a:stretch>
              <a:fillRect b="-60240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2451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2- </a:t>
            </a:r>
            <a:r>
              <a:rPr lang="tr-TR" dirty="0" err="1"/>
              <a:t>Switchler</a:t>
            </a:r>
            <a:r>
              <a:rPr lang="tr-TR" dirty="0"/>
              <a:t>(Ağ Anahtarı)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9" name="object 13"/>
          <p:cNvSpPr/>
          <p:nvPr/>
        </p:nvSpPr>
        <p:spPr>
          <a:xfrm>
            <a:off x="714236" y="3036208"/>
            <a:ext cx="7016496" cy="306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4"/>
          <p:cNvSpPr/>
          <p:nvPr/>
        </p:nvSpPr>
        <p:spPr>
          <a:xfrm>
            <a:off x="906259" y="3231280"/>
            <a:ext cx="6431280" cy="2471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5"/>
          <p:cNvSpPr/>
          <p:nvPr/>
        </p:nvSpPr>
        <p:spPr>
          <a:xfrm>
            <a:off x="7657579" y="3231280"/>
            <a:ext cx="4914900" cy="2471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6"/>
          <p:cNvSpPr/>
          <p:nvPr/>
        </p:nvSpPr>
        <p:spPr>
          <a:xfrm>
            <a:off x="2443975" y="2518048"/>
            <a:ext cx="1062990" cy="893572"/>
          </a:xfrm>
          <a:custGeom>
            <a:avLst/>
            <a:gdLst/>
            <a:ahLst/>
            <a:cxnLst/>
            <a:rect l="l" t="t" r="r" b="b"/>
            <a:pathLst>
              <a:path w="1062990" h="893572">
                <a:moveTo>
                  <a:pt x="1062990" y="528827"/>
                </a:moveTo>
                <a:lnTo>
                  <a:pt x="425196" y="528827"/>
                </a:lnTo>
                <a:lnTo>
                  <a:pt x="761619" y="893572"/>
                </a:lnTo>
                <a:lnTo>
                  <a:pt x="1062990" y="528827"/>
                </a:lnTo>
              </a:path>
              <a:path w="1062990" h="893572">
                <a:moveTo>
                  <a:pt x="2551176" y="0"/>
                </a:moveTo>
                <a:lnTo>
                  <a:pt x="0" y="0"/>
                </a:lnTo>
                <a:lnTo>
                  <a:pt x="0" y="528827"/>
                </a:lnTo>
                <a:lnTo>
                  <a:pt x="2551176" y="528827"/>
                </a:lnTo>
                <a:lnTo>
                  <a:pt x="2551176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7"/>
          <p:cNvSpPr/>
          <p:nvPr/>
        </p:nvSpPr>
        <p:spPr>
          <a:xfrm>
            <a:off x="2443975" y="2518048"/>
            <a:ext cx="2551176" cy="893572"/>
          </a:xfrm>
          <a:custGeom>
            <a:avLst/>
            <a:gdLst/>
            <a:ahLst/>
            <a:cxnLst/>
            <a:rect l="l" t="t" r="r" b="b"/>
            <a:pathLst>
              <a:path w="2551176" h="893572">
                <a:moveTo>
                  <a:pt x="0" y="0"/>
                </a:moveTo>
                <a:lnTo>
                  <a:pt x="425196" y="0"/>
                </a:lnTo>
                <a:lnTo>
                  <a:pt x="1062990" y="0"/>
                </a:lnTo>
                <a:lnTo>
                  <a:pt x="2551176" y="0"/>
                </a:lnTo>
                <a:lnTo>
                  <a:pt x="2551176" y="308483"/>
                </a:lnTo>
                <a:lnTo>
                  <a:pt x="2551176" y="440689"/>
                </a:lnTo>
                <a:lnTo>
                  <a:pt x="2551176" y="528827"/>
                </a:lnTo>
                <a:lnTo>
                  <a:pt x="1062990" y="528827"/>
                </a:lnTo>
                <a:lnTo>
                  <a:pt x="761619" y="893572"/>
                </a:lnTo>
                <a:lnTo>
                  <a:pt x="425196" y="528827"/>
                </a:lnTo>
                <a:lnTo>
                  <a:pt x="0" y="528827"/>
                </a:lnTo>
                <a:lnTo>
                  <a:pt x="0" y="440689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8"/>
          <p:cNvSpPr/>
          <p:nvPr/>
        </p:nvSpPr>
        <p:spPr>
          <a:xfrm>
            <a:off x="8122400" y="2513476"/>
            <a:ext cx="1052829" cy="901700"/>
          </a:xfrm>
          <a:custGeom>
            <a:avLst/>
            <a:gdLst/>
            <a:ahLst/>
            <a:cxnLst/>
            <a:rect l="l" t="t" r="r" b="b"/>
            <a:pathLst>
              <a:path w="1052829" h="901700">
                <a:moveTo>
                  <a:pt x="1052829" y="528828"/>
                </a:moveTo>
                <a:lnTo>
                  <a:pt x="421131" y="528828"/>
                </a:lnTo>
                <a:lnTo>
                  <a:pt x="749807" y="901700"/>
                </a:lnTo>
                <a:lnTo>
                  <a:pt x="1052829" y="528828"/>
                </a:lnTo>
              </a:path>
              <a:path w="1052829" h="901700">
                <a:moveTo>
                  <a:pt x="2526791" y="0"/>
                </a:moveTo>
                <a:lnTo>
                  <a:pt x="0" y="0"/>
                </a:lnTo>
                <a:lnTo>
                  <a:pt x="0" y="528828"/>
                </a:lnTo>
                <a:lnTo>
                  <a:pt x="2526791" y="528828"/>
                </a:lnTo>
                <a:lnTo>
                  <a:pt x="2526791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9"/>
          <p:cNvSpPr/>
          <p:nvPr/>
        </p:nvSpPr>
        <p:spPr>
          <a:xfrm>
            <a:off x="8122400" y="2513476"/>
            <a:ext cx="2526791" cy="901700"/>
          </a:xfrm>
          <a:custGeom>
            <a:avLst/>
            <a:gdLst/>
            <a:ahLst/>
            <a:cxnLst/>
            <a:rect l="l" t="t" r="r" b="b"/>
            <a:pathLst>
              <a:path w="2526791" h="901700">
                <a:moveTo>
                  <a:pt x="0" y="0"/>
                </a:moveTo>
                <a:lnTo>
                  <a:pt x="421131" y="0"/>
                </a:lnTo>
                <a:lnTo>
                  <a:pt x="1052829" y="0"/>
                </a:lnTo>
                <a:lnTo>
                  <a:pt x="2526791" y="0"/>
                </a:lnTo>
                <a:lnTo>
                  <a:pt x="2526791" y="308483"/>
                </a:lnTo>
                <a:lnTo>
                  <a:pt x="2526791" y="440690"/>
                </a:lnTo>
                <a:lnTo>
                  <a:pt x="2526791" y="528828"/>
                </a:lnTo>
                <a:lnTo>
                  <a:pt x="1052829" y="528828"/>
                </a:lnTo>
                <a:lnTo>
                  <a:pt x="749807" y="901700"/>
                </a:lnTo>
                <a:lnTo>
                  <a:pt x="421131" y="528828"/>
                </a:lnTo>
                <a:lnTo>
                  <a:pt x="0" y="528828"/>
                </a:lnTo>
                <a:lnTo>
                  <a:pt x="0" y="440690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21"/>
          <p:cNvSpPr txBox="1"/>
          <p:nvPr/>
        </p:nvSpPr>
        <p:spPr>
          <a:xfrm>
            <a:off x="911543" y="1842789"/>
            <a:ext cx="1005270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latin typeface="Calibri"/>
                <a:cs typeface="Calibri"/>
              </a:rPr>
              <a:t>Si</a:t>
            </a:r>
            <a:r>
              <a:rPr sz="4200" spc="-44" baseline="2925" dirty="0">
                <a:latin typeface="Calibri"/>
                <a:cs typeface="Calibri"/>
              </a:rPr>
              <a:t>s</a:t>
            </a:r>
            <a:r>
              <a:rPr sz="4200" spc="-25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em</a:t>
            </a:r>
            <a:r>
              <a:rPr sz="4200" spc="-60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odası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da</a:t>
            </a:r>
            <a:r>
              <a:rPr sz="4200" spc="-63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1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ad</a:t>
            </a:r>
            <a:r>
              <a:rPr sz="4200" spc="-9" baseline="2925" dirty="0">
                <a:latin typeface="Calibri"/>
                <a:cs typeface="Calibri"/>
              </a:rPr>
              <a:t>e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51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24</a:t>
            </a:r>
            <a:r>
              <a:rPr sz="4200" spc="-13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port,</a:t>
            </a:r>
            <a:r>
              <a:rPr sz="4200" spc="-40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1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ad</a:t>
            </a:r>
            <a:r>
              <a:rPr sz="4200" spc="-9" baseline="2925" dirty="0">
                <a:latin typeface="Calibri"/>
                <a:cs typeface="Calibri"/>
              </a:rPr>
              <a:t>e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51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48</a:t>
            </a:r>
            <a:r>
              <a:rPr sz="4200" spc="-13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port</a:t>
            </a:r>
            <a:r>
              <a:rPr sz="4200" spc="-3" baseline="2925" dirty="0">
                <a:latin typeface="Calibri"/>
                <a:cs typeface="Calibri"/>
              </a:rPr>
              <a:t> </a:t>
            </a:r>
            <a:r>
              <a:rPr sz="4200" spc="-14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wi</a:t>
            </a:r>
            <a:r>
              <a:rPr sz="4200" spc="-34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ch</a:t>
            </a:r>
            <a:r>
              <a:rPr sz="4200" spc="-58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bu</a:t>
            </a:r>
            <a:r>
              <a:rPr sz="4200" spc="-14" baseline="2925" dirty="0">
                <a:latin typeface="Calibri"/>
                <a:cs typeface="Calibri"/>
              </a:rPr>
              <a:t>l</a:t>
            </a:r>
            <a:r>
              <a:rPr sz="4200" spc="0" baseline="2925" dirty="0">
                <a:latin typeface="Calibri"/>
                <a:cs typeface="Calibri"/>
              </a:rPr>
              <a:t>un</a:t>
            </a:r>
            <a:r>
              <a:rPr sz="4200" spc="-9" baseline="2925" dirty="0">
                <a:latin typeface="Calibri"/>
                <a:cs typeface="Calibri"/>
              </a:rPr>
              <a:t>m</a:t>
            </a:r>
            <a:r>
              <a:rPr sz="4200" spc="0" baseline="2925" dirty="0">
                <a:latin typeface="Calibri"/>
                <a:cs typeface="Calibri"/>
              </a:rPr>
              <a:t>ak</a:t>
            </a:r>
            <a:r>
              <a:rPr sz="4200" spc="-44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adı</a:t>
            </a:r>
            <a:r>
              <a:rPr sz="4200" spc="-28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7" name="object 22"/>
          <p:cNvSpPr txBox="1"/>
          <p:nvPr/>
        </p:nvSpPr>
        <p:spPr>
          <a:xfrm>
            <a:off x="8850109" y="2618505"/>
            <a:ext cx="113992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solidFill>
                  <a:srgbClr val="FFFFFF"/>
                </a:solidFill>
                <a:latin typeface="Calibri"/>
                <a:cs typeface="Calibri"/>
              </a:rPr>
              <a:t>48</a:t>
            </a:r>
            <a:r>
              <a:rPr sz="4200" spc="-8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64" baseline="29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200" spc="0" baseline="2925" dirty="0">
                <a:solidFill>
                  <a:srgbClr val="FFFFFF"/>
                </a:solidFill>
                <a:latin typeface="Calibri"/>
                <a:cs typeface="Calibri"/>
              </a:rPr>
              <a:t>ort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23"/>
          <p:cNvSpPr txBox="1"/>
          <p:nvPr/>
        </p:nvSpPr>
        <p:spPr>
          <a:xfrm>
            <a:off x="3258172" y="2643779"/>
            <a:ext cx="98021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sz="3600" spc="-3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4" baseline="341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0" baseline="3413" dirty="0">
                <a:solidFill>
                  <a:srgbClr val="FFFFFF"/>
                </a:solidFill>
                <a:latin typeface="Calibri"/>
                <a:cs typeface="Calibri"/>
              </a:rPr>
              <a:t>ort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55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2- </a:t>
            </a:r>
            <a:r>
              <a:rPr lang="tr-TR" dirty="0" err="1"/>
              <a:t>Switchler</a:t>
            </a:r>
            <a:r>
              <a:rPr lang="tr-TR" dirty="0"/>
              <a:t>(Ağ Anahtarı)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19" name="object 14"/>
          <p:cNvSpPr/>
          <p:nvPr/>
        </p:nvSpPr>
        <p:spPr>
          <a:xfrm>
            <a:off x="746516" y="1529970"/>
            <a:ext cx="6382313" cy="5190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18"/>
          <p:cNvSpPr txBox="1"/>
          <p:nvPr/>
        </p:nvSpPr>
        <p:spPr>
          <a:xfrm>
            <a:off x="7396309" y="1743923"/>
            <a:ext cx="4437734" cy="4762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3896">
              <a:lnSpc>
                <a:spcPts val="4585"/>
              </a:lnSpc>
              <a:spcBef>
                <a:spcPts val="229"/>
              </a:spcBef>
            </a:pPr>
            <a:r>
              <a:rPr sz="7200" spc="-34" baseline="3103" dirty="0">
                <a:latin typeface="Calibri"/>
                <a:cs typeface="Calibri"/>
              </a:rPr>
              <a:t>S</a:t>
            </a:r>
            <a:r>
              <a:rPr sz="7200" spc="0" baseline="3103" dirty="0">
                <a:latin typeface="Calibri"/>
                <a:cs typeface="Calibri"/>
              </a:rPr>
              <a:t>wi</a:t>
            </a:r>
            <a:r>
              <a:rPr sz="7200" spc="-54" baseline="3103" dirty="0">
                <a:latin typeface="Calibri"/>
                <a:cs typeface="Calibri"/>
              </a:rPr>
              <a:t>t</a:t>
            </a:r>
            <a:r>
              <a:rPr sz="7200" spc="0" baseline="3103" dirty="0">
                <a:latin typeface="Calibri"/>
                <a:cs typeface="Calibri"/>
              </a:rPr>
              <a:t>chlerin</a:t>
            </a:r>
            <a:endParaRPr sz="4800" dirty="0">
              <a:latin typeface="Calibri"/>
              <a:cs typeface="Calibri"/>
            </a:endParaRPr>
          </a:p>
          <a:p>
            <a:pPr marL="12700" marR="83896">
              <a:lnSpc>
                <a:spcPts val="4750"/>
              </a:lnSpc>
              <a:spcBef>
                <a:spcPts val="8"/>
              </a:spcBef>
            </a:pPr>
            <a:r>
              <a:rPr sz="7200" spc="-75" baseline="3103" dirty="0">
                <a:latin typeface="Calibri"/>
                <a:cs typeface="Calibri"/>
              </a:rPr>
              <a:t>y</a:t>
            </a:r>
            <a:r>
              <a:rPr sz="7200" spc="0" baseline="3103" dirty="0">
                <a:latin typeface="Calibri"/>
                <a:cs typeface="Calibri"/>
              </a:rPr>
              <a:t>apılandırması</a:t>
            </a:r>
            <a:endParaRPr sz="4800" dirty="0">
              <a:latin typeface="Calibri"/>
              <a:cs typeface="Calibri"/>
            </a:endParaRPr>
          </a:p>
          <a:p>
            <a:pPr marL="12700" marR="83896">
              <a:lnSpc>
                <a:spcPts val="4755"/>
              </a:lnSpc>
              <a:spcBef>
                <a:spcPts val="0"/>
              </a:spcBef>
              <a:tabLst>
                <a:tab pos="1498600" algn="l"/>
              </a:tabLst>
            </a:pPr>
            <a:r>
              <a:rPr sz="7200" spc="-75" baseline="3103" dirty="0">
                <a:latin typeface="Calibri"/>
                <a:cs typeface="Calibri"/>
              </a:rPr>
              <a:t>y</a:t>
            </a:r>
            <a:r>
              <a:rPr sz="7200" spc="0" baseline="3103" dirty="0">
                <a:latin typeface="Calibri"/>
                <a:cs typeface="Calibri"/>
              </a:rPr>
              <a:t>anda	</a:t>
            </a:r>
            <a:r>
              <a:rPr sz="7200" spc="-44" baseline="3103" dirty="0">
                <a:latin typeface="Calibri"/>
                <a:cs typeface="Calibri"/>
              </a:rPr>
              <a:t>v</a:t>
            </a:r>
            <a:r>
              <a:rPr sz="7200" spc="0" baseline="3103" dirty="0">
                <a:latin typeface="Calibri"/>
                <a:cs typeface="Calibri"/>
              </a:rPr>
              <a:t>erilen</a:t>
            </a:r>
            <a:endParaRPr sz="4800" dirty="0">
              <a:latin typeface="Calibri"/>
              <a:cs typeface="Calibri"/>
            </a:endParaRPr>
          </a:p>
          <a:p>
            <a:pPr marL="12700">
              <a:lnSpc>
                <a:spcPts val="4750"/>
              </a:lnSpc>
            </a:pPr>
            <a:r>
              <a:rPr sz="7200" spc="0" baseline="3103" dirty="0">
                <a:latin typeface="Calibri"/>
                <a:cs typeface="Calibri"/>
              </a:rPr>
              <a:t>şemad</a:t>
            </a:r>
            <a:r>
              <a:rPr sz="7200" spc="9" baseline="3103" dirty="0">
                <a:latin typeface="Calibri"/>
                <a:cs typeface="Calibri"/>
              </a:rPr>
              <a:t>a</a:t>
            </a:r>
            <a:r>
              <a:rPr sz="7200" spc="0" baseline="3103" dirty="0">
                <a:latin typeface="Calibri"/>
                <a:cs typeface="Calibri"/>
              </a:rPr>
              <a:t>ki</a:t>
            </a:r>
            <a:r>
              <a:rPr sz="7200" spc="-14" baseline="3103" dirty="0">
                <a:latin typeface="Calibri"/>
                <a:cs typeface="Calibri"/>
              </a:rPr>
              <a:t> </a:t>
            </a:r>
            <a:r>
              <a:rPr sz="7200" spc="0" baseline="3103" dirty="0">
                <a:latin typeface="Calibri"/>
                <a:cs typeface="Calibri"/>
              </a:rPr>
              <a:t>gibidi</a:t>
            </a:r>
            <a:r>
              <a:rPr sz="7200" spc="-450" baseline="3103" dirty="0">
                <a:latin typeface="Calibri"/>
                <a:cs typeface="Calibri"/>
              </a:rPr>
              <a:t>r</a:t>
            </a:r>
            <a:r>
              <a:rPr sz="7200" spc="0" baseline="3103" dirty="0">
                <a:latin typeface="Calibri"/>
                <a:cs typeface="Calibri"/>
              </a:rPr>
              <a:t>.</a:t>
            </a:r>
            <a:endParaRPr sz="4800" dirty="0">
              <a:latin typeface="Calibri"/>
              <a:cs typeface="Calibri"/>
            </a:endParaRPr>
          </a:p>
          <a:p>
            <a:pPr marL="12700" marR="83896">
              <a:lnSpc>
                <a:spcPts val="4750"/>
              </a:lnSpc>
            </a:pPr>
            <a:r>
              <a:rPr sz="7200" spc="0" baseline="3103" dirty="0">
                <a:latin typeface="Calibri"/>
                <a:cs typeface="Calibri"/>
              </a:rPr>
              <a:t>Şema </a:t>
            </a:r>
            <a:r>
              <a:rPr sz="7200" spc="-29" baseline="3103" dirty="0">
                <a:latin typeface="Calibri"/>
                <a:cs typeface="Calibri"/>
              </a:rPr>
              <a:t>g</a:t>
            </a:r>
            <a:r>
              <a:rPr sz="7200" spc="0" baseline="3103" dirty="0">
                <a:latin typeface="Calibri"/>
                <a:cs typeface="Calibri"/>
              </a:rPr>
              <a:t>ö</a:t>
            </a:r>
            <a:r>
              <a:rPr sz="7200" spc="-54" baseline="3103" dirty="0">
                <a:latin typeface="Calibri"/>
                <a:cs typeface="Calibri"/>
              </a:rPr>
              <a:t>r</a:t>
            </a:r>
            <a:r>
              <a:rPr sz="7200" spc="-19" baseline="3103" dirty="0">
                <a:latin typeface="Calibri"/>
                <a:cs typeface="Calibri"/>
              </a:rPr>
              <a:t>e</a:t>
            </a:r>
            <a:r>
              <a:rPr sz="7200" spc="0" baseline="3103" dirty="0">
                <a:latin typeface="Calibri"/>
                <a:cs typeface="Calibri"/>
              </a:rPr>
              <a:t>vli</a:t>
            </a:r>
            <a:endParaRPr sz="4800" dirty="0">
              <a:latin typeface="Calibri"/>
              <a:cs typeface="Calibri"/>
            </a:endParaRPr>
          </a:p>
          <a:p>
            <a:pPr marL="12700" marR="83896">
              <a:lnSpc>
                <a:spcPts val="4755"/>
              </a:lnSpc>
              <a:spcBef>
                <a:spcPts val="0"/>
              </a:spcBef>
            </a:pPr>
            <a:r>
              <a:rPr sz="7200" spc="0" baseline="3103" dirty="0">
                <a:latin typeface="Calibri"/>
                <a:cs typeface="Calibri"/>
              </a:rPr>
              <a:t>dolabın</a:t>
            </a:r>
            <a:r>
              <a:rPr sz="7200" spc="9" baseline="3103" dirty="0">
                <a:latin typeface="Calibri"/>
                <a:cs typeface="Calibri"/>
              </a:rPr>
              <a:t>d</a:t>
            </a:r>
            <a:r>
              <a:rPr sz="7200" spc="0" baseline="3103" dirty="0">
                <a:latin typeface="Calibri"/>
                <a:cs typeface="Calibri"/>
              </a:rPr>
              <a:t>a</a:t>
            </a:r>
            <a:endParaRPr sz="4800" dirty="0">
              <a:latin typeface="Calibri"/>
              <a:cs typeface="Calibri"/>
            </a:endParaRPr>
          </a:p>
          <a:p>
            <a:pPr marL="12700" marR="83896">
              <a:lnSpc>
                <a:spcPts val="4750"/>
              </a:lnSpc>
            </a:pPr>
            <a:r>
              <a:rPr sz="7200" spc="0" baseline="3103" dirty="0">
                <a:latin typeface="Calibri"/>
                <a:cs typeface="Calibri"/>
              </a:rPr>
              <a:t>bulunma</a:t>
            </a:r>
            <a:r>
              <a:rPr sz="7200" spc="-14" baseline="3103" dirty="0">
                <a:latin typeface="Calibri"/>
                <a:cs typeface="Calibri"/>
              </a:rPr>
              <a:t>k</a:t>
            </a:r>
            <a:r>
              <a:rPr sz="7200" spc="-50" baseline="3103" dirty="0">
                <a:latin typeface="Calibri"/>
                <a:cs typeface="Calibri"/>
              </a:rPr>
              <a:t>t</a:t>
            </a:r>
            <a:r>
              <a:rPr sz="7200" spc="0" baseline="3103" dirty="0">
                <a:latin typeface="Calibri"/>
                <a:cs typeface="Calibri"/>
              </a:rPr>
              <a:t>adı</a:t>
            </a:r>
            <a:r>
              <a:rPr sz="7200" spc="-444" baseline="3103" dirty="0">
                <a:latin typeface="Calibri"/>
                <a:cs typeface="Calibri"/>
              </a:rPr>
              <a:t>r</a:t>
            </a:r>
            <a:r>
              <a:rPr sz="7200" spc="0" baseline="3103" dirty="0">
                <a:latin typeface="Calibri"/>
                <a:cs typeface="Calibri"/>
              </a:rPr>
              <a:t>.</a:t>
            </a:r>
            <a:endParaRPr sz="4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806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3- </a:t>
            </a:r>
            <a:r>
              <a:rPr lang="tr-TR" dirty="0" err="1"/>
              <a:t>Patch</a:t>
            </a:r>
            <a:r>
              <a:rPr lang="tr-TR" dirty="0"/>
              <a:t> paneller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5" name="object 12"/>
          <p:cNvSpPr/>
          <p:nvPr/>
        </p:nvSpPr>
        <p:spPr>
          <a:xfrm>
            <a:off x="3872483" y="3468624"/>
            <a:ext cx="3160775" cy="2161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3"/>
          <p:cNvSpPr/>
          <p:nvPr/>
        </p:nvSpPr>
        <p:spPr>
          <a:xfrm>
            <a:off x="7767828" y="2939795"/>
            <a:ext cx="3985260" cy="3220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5"/>
          <p:cNvSpPr/>
          <p:nvPr/>
        </p:nvSpPr>
        <p:spPr>
          <a:xfrm>
            <a:off x="830579" y="3566160"/>
            <a:ext cx="2308860" cy="1597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6"/>
          <p:cNvSpPr/>
          <p:nvPr/>
        </p:nvSpPr>
        <p:spPr>
          <a:xfrm>
            <a:off x="6395465" y="4246499"/>
            <a:ext cx="1670431" cy="228600"/>
          </a:xfrm>
          <a:custGeom>
            <a:avLst/>
            <a:gdLst/>
            <a:ahLst/>
            <a:cxnLst/>
            <a:rect l="l" t="t" r="r" b="b"/>
            <a:pathLst>
              <a:path w="1670430" h="228600">
                <a:moveTo>
                  <a:pt x="1443863" y="0"/>
                </a:moveTo>
                <a:lnTo>
                  <a:pt x="1442464" y="76258"/>
                </a:lnTo>
                <a:lnTo>
                  <a:pt x="1480565" y="76962"/>
                </a:lnTo>
                <a:lnTo>
                  <a:pt x="1479168" y="153162"/>
                </a:lnTo>
                <a:lnTo>
                  <a:pt x="1441055" y="153162"/>
                </a:lnTo>
                <a:lnTo>
                  <a:pt x="1439672" y="228600"/>
                </a:lnTo>
                <a:lnTo>
                  <a:pt x="1597769" y="153162"/>
                </a:lnTo>
                <a:lnTo>
                  <a:pt x="1479168" y="153162"/>
                </a:lnTo>
                <a:lnTo>
                  <a:pt x="1441067" y="152458"/>
                </a:lnTo>
                <a:lnTo>
                  <a:pt x="1599243" y="152458"/>
                </a:lnTo>
                <a:lnTo>
                  <a:pt x="1670431" y="118490"/>
                </a:lnTo>
                <a:lnTo>
                  <a:pt x="1443863" y="0"/>
                </a:lnTo>
              </a:path>
              <a:path w="1670430" h="228600">
                <a:moveTo>
                  <a:pt x="1442464" y="76258"/>
                </a:moveTo>
                <a:lnTo>
                  <a:pt x="1441067" y="152458"/>
                </a:lnTo>
                <a:lnTo>
                  <a:pt x="1479168" y="153162"/>
                </a:lnTo>
                <a:lnTo>
                  <a:pt x="1480565" y="76962"/>
                </a:lnTo>
                <a:lnTo>
                  <a:pt x="1442464" y="76258"/>
                </a:lnTo>
              </a:path>
              <a:path w="1670430" h="228600">
                <a:moveTo>
                  <a:pt x="1524" y="49656"/>
                </a:moveTo>
                <a:lnTo>
                  <a:pt x="0" y="125856"/>
                </a:lnTo>
                <a:lnTo>
                  <a:pt x="1441067" y="152458"/>
                </a:lnTo>
                <a:lnTo>
                  <a:pt x="1442464" y="76258"/>
                </a:lnTo>
                <a:lnTo>
                  <a:pt x="1524" y="49656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7"/>
          <p:cNvSpPr/>
          <p:nvPr/>
        </p:nvSpPr>
        <p:spPr>
          <a:xfrm>
            <a:off x="2813304" y="4198747"/>
            <a:ext cx="1196594" cy="229742"/>
          </a:xfrm>
          <a:custGeom>
            <a:avLst/>
            <a:gdLst/>
            <a:ahLst/>
            <a:cxnLst/>
            <a:rect l="l" t="t" r="r" b="b"/>
            <a:pathLst>
              <a:path w="1196594" h="229742">
                <a:moveTo>
                  <a:pt x="965624" y="153777"/>
                </a:moveTo>
                <a:lnTo>
                  <a:pt x="959484" y="229742"/>
                </a:lnTo>
                <a:lnTo>
                  <a:pt x="1140469" y="156844"/>
                </a:lnTo>
                <a:lnTo>
                  <a:pt x="1003681" y="156844"/>
                </a:lnTo>
                <a:lnTo>
                  <a:pt x="965624" y="153777"/>
                </a:lnTo>
              </a:path>
              <a:path w="1196594" h="229742">
                <a:moveTo>
                  <a:pt x="971762" y="77834"/>
                </a:moveTo>
                <a:lnTo>
                  <a:pt x="965624" y="153777"/>
                </a:lnTo>
                <a:lnTo>
                  <a:pt x="1003681" y="156844"/>
                </a:lnTo>
                <a:lnTo>
                  <a:pt x="1009776" y="80898"/>
                </a:lnTo>
                <a:lnTo>
                  <a:pt x="971762" y="77834"/>
                </a:lnTo>
              </a:path>
              <a:path w="1196594" h="229742">
                <a:moveTo>
                  <a:pt x="977899" y="1904"/>
                </a:moveTo>
                <a:lnTo>
                  <a:pt x="971762" y="77834"/>
                </a:lnTo>
                <a:lnTo>
                  <a:pt x="1009776" y="80898"/>
                </a:lnTo>
                <a:lnTo>
                  <a:pt x="1003681" y="156844"/>
                </a:lnTo>
                <a:lnTo>
                  <a:pt x="1140469" y="156844"/>
                </a:lnTo>
                <a:lnTo>
                  <a:pt x="1196594" y="134238"/>
                </a:lnTo>
                <a:lnTo>
                  <a:pt x="977899" y="1904"/>
                </a:lnTo>
              </a:path>
              <a:path w="1196594" h="229742">
                <a:moveTo>
                  <a:pt x="6095" y="0"/>
                </a:moveTo>
                <a:lnTo>
                  <a:pt x="0" y="75945"/>
                </a:lnTo>
                <a:lnTo>
                  <a:pt x="965624" y="153777"/>
                </a:lnTo>
                <a:lnTo>
                  <a:pt x="971762" y="77834"/>
                </a:lnTo>
                <a:lnTo>
                  <a:pt x="6095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20"/>
          <p:cNvSpPr txBox="1"/>
          <p:nvPr/>
        </p:nvSpPr>
        <p:spPr>
          <a:xfrm>
            <a:off x="909624" y="1318260"/>
            <a:ext cx="9943564" cy="1749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>
                <a:latin typeface="Calibri"/>
                <a:cs typeface="Calibri"/>
              </a:rPr>
              <a:t>Ağ </a:t>
            </a:r>
            <a:r>
              <a:rPr sz="4800" spc="-59" baseline="3413" dirty="0">
                <a:latin typeface="Calibri"/>
                <a:cs typeface="Calibri"/>
              </a:rPr>
              <a:t>k</a:t>
            </a:r>
            <a:r>
              <a:rPr sz="4800" spc="0" baseline="3413" dirty="0">
                <a:latin typeface="Calibri"/>
                <a:cs typeface="Calibri"/>
              </a:rPr>
              <a:t>ablolar</a:t>
            </a:r>
            <a:r>
              <a:rPr sz="4800" spc="-14" baseline="3413" dirty="0">
                <a:latin typeface="Calibri"/>
                <a:cs typeface="Calibri"/>
              </a:rPr>
              <a:t>ı</a:t>
            </a:r>
            <a:r>
              <a:rPr sz="4800" spc="0" baseline="3413" dirty="0">
                <a:latin typeface="Calibri"/>
                <a:cs typeface="Calibri"/>
              </a:rPr>
              <a:t>n</a:t>
            </a:r>
            <a:r>
              <a:rPr sz="4800" spc="24" baseline="3413" dirty="0">
                <a:latin typeface="Calibri"/>
                <a:cs typeface="Calibri"/>
              </a:rPr>
              <a:t> </a:t>
            </a:r>
            <a:r>
              <a:rPr sz="4800" spc="0" baseline="3413" dirty="0">
                <a:latin typeface="Calibri"/>
                <a:cs typeface="Calibri"/>
              </a:rPr>
              <a:t>he</a:t>
            </a:r>
            <a:r>
              <a:rPr sz="4800" spc="-14" baseline="3413" dirty="0">
                <a:latin typeface="Calibri"/>
                <a:cs typeface="Calibri"/>
              </a:rPr>
              <a:t>p</a:t>
            </a:r>
            <a:r>
              <a:rPr sz="4800" spc="0" baseline="3413" dirty="0">
                <a:latin typeface="Calibri"/>
                <a:cs typeface="Calibri"/>
              </a:rPr>
              <a:t>s</a:t>
            </a:r>
            <a:r>
              <a:rPr sz="4800" spc="-9" baseline="3413" dirty="0">
                <a:latin typeface="Calibri"/>
                <a:cs typeface="Calibri"/>
              </a:rPr>
              <a:t>i</a:t>
            </a:r>
            <a:r>
              <a:rPr sz="4800" spc="0" baseline="3413" dirty="0">
                <a:latin typeface="Calibri"/>
                <a:cs typeface="Calibri"/>
              </a:rPr>
              <a:t>nin</a:t>
            </a:r>
            <a:r>
              <a:rPr sz="4800" spc="19" baseline="3413" dirty="0">
                <a:latin typeface="Calibri"/>
                <a:cs typeface="Calibri"/>
              </a:rPr>
              <a:t> </a:t>
            </a:r>
            <a:r>
              <a:rPr sz="4800" spc="-39" baseline="3413" dirty="0">
                <a:latin typeface="Calibri"/>
                <a:cs typeface="Calibri"/>
              </a:rPr>
              <a:t>t</a:t>
            </a:r>
            <a:r>
              <a:rPr sz="4800" spc="0" baseline="3413" dirty="0">
                <a:latin typeface="Calibri"/>
                <a:cs typeface="Calibri"/>
              </a:rPr>
              <a:t>opland</a:t>
            </a:r>
            <a:r>
              <a:rPr sz="4800" spc="-14" baseline="3413" dirty="0">
                <a:latin typeface="Calibri"/>
                <a:cs typeface="Calibri"/>
              </a:rPr>
              <a:t>ı</a:t>
            </a:r>
            <a:r>
              <a:rPr sz="4800" spc="0" baseline="3413" dirty="0">
                <a:latin typeface="Calibri"/>
                <a:cs typeface="Calibri"/>
              </a:rPr>
              <a:t>ğı</a:t>
            </a:r>
            <a:r>
              <a:rPr sz="4800" spc="39" baseline="3413" dirty="0">
                <a:latin typeface="Calibri"/>
                <a:cs typeface="Calibri"/>
              </a:rPr>
              <a:t> </a:t>
            </a:r>
            <a:r>
              <a:rPr sz="4800" spc="-64" baseline="3413" dirty="0">
                <a:latin typeface="Calibri"/>
                <a:cs typeface="Calibri"/>
              </a:rPr>
              <a:t>k</a:t>
            </a:r>
            <a:r>
              <a:rPr sz="4800" spc="0" baseline="3413" dirty="0">
                <a:latin typeface="Calibri"/>
                <a:cs typeface="Calibri"/>
              </a:rPr>
              <a:t>abin</a:t>
            </a:r>
            <a:r>
              <a:rPr sz="4800" spc="25" baseline="3413" dirty="0">
                <a:latin typeface="Calibri"/>
                <a:cs typeface="Calibri"/>
              </a:rPr>
              <a:t> </a:t>
            </a:r>
            <a:r>
              <a:rPr sz="4800" spc="-50" baseline="3413" dirty="0">
                <a:latin typeface="Calibri"/>
                <a:cs typeface="Calibri"/>
              </a:rPr>
              <a:t>y</a:t>
            </a:r>
            <a:r>
              <a:rPr sz="4800" spc="0" baseline="3413" dirty="0">
                <a:latin typeface="Calibri"/>
                <a:cs typeface="Calibri"/>
              </a:rPr>
              <a:t>a da</a:t>
            </a:r>
            <a:r>
              <a:rPr sz="4800" spc="29" baseline="3413" dirty="0">
                <a:latin typeface="Calibri"/>
                <a:cs typeface="Calibri"/>
              </a:rPr>
              <a:t> </a:t>
            </a:r>
            <a:r>
              <a:rPr sz="4800" spc="-64" baseline="3413" dirty="0">
                <a:latin typeface="Calibri"/>
                <a:cs typeface="Calibri"/>
              </a:rPr>
              <a:t>k</a:t>
            </a:r>
            <a:r>
              <a:rPr sz="4800" spc="0" baseline="3413" dirty="0">
                <a:latin typeface="Calibri"/>
                <a:cs typeface="Calibri"/>
              </a:rPr>
              <a:t>abin</a:t>
            </a:r>
            <a:r>
              <a:rPr sz="4800" spc="-19" baseline="3413" dirty="0">
                <a:latin typeface="Calibri"/>
                <a:cs typeface="Calibri"/>
              </a:rPr>
              <a:t>e</a:t>
            </a:r>
            <a:r>
              <a:rPr sz="4800" spc="0" baseline="3413" dirty="0">
                <a:latin typeface="Calibri"/>
                <a:cs typeface="Calibri"/>
              </a:rPr>
              <a:t>t</a:t>
            </a:r>
            <a:r>
              <a:rPr sz="4800" spc="-9" baseline="3413" dirty="0">
                <a:latin typeface="Calibri"/>
                <a:cs typeface="Calibri"/>
              </a:rPr>
              <a:t>l</a:t>
            </a:r>
            <a:r>
              <a:rPr sz="4800" spc="0" baseline="3413" dirty="0">
                <a:latin typeface="Calibri"/>
                <a:cs typeface="Calibri"/>
              </a:rPr>
              <a:t>erin</a:t>
            </a:r>
            <a:endParaRPr sz="3200" dirty="0">
              <a:latin typeface="Calibri"/>
              <a:cs typeface="Calibri"/>
            </a:endParaRPr>
          </a:p>
          <a:p>
            <a:pPr marL="12700" marR="61036">
              <a:lnSpc>
                <a:spcPts val="3454"/>
              </a:lnSpc>
              <a:spcBef>
                <a:spcPts val="4"/>
              </a:spcBef>
            </a:pPr>
            <a:r>
              <a:rPr sz="4800" spc="0" baseline="2560" dirty="0">
                <a:latin typeface="Calibri"/>
                <a:cs typeface="Calibri"/>
              </a:rPr>
              <a:t>içi</a:t>
            </a:r>
            <a:r>
              <a:rPr sz="4800" spc="-14" baseline="2560" dirty="0">
                <a:latin typeface="Calibri"/>
                <a:cs typeface="Calibri"/>
              </a:rPr>
              <a:t>n</a:t>
            </a:r>
            <a:r>
              <a:rPr sz="4800" spc="0" baseline="2560" dirty="0">
                <a:latin typeface="Calibri"/>
                <a:cs typeface="Calibri"/>
              </a:rPr>
              <a:t>de bütün</a:t>
            </a:r>
            <a:r>
              <a:rPr sz="4800" spc="34" baseline="2560" dirty="0">
                <a:latin typeface="Calibri"/>
                <a:cs typeface="Calibri"/>
              </a:rPr>
              <a:t> </a:t>
            </a:r>
            <a:r>
              <a:rPr sz="4800" spc="-64" baseline="2560" dirty="0">
                <a:latin typeface="Calibri"/>
                <a:cs typeface="Calibri"/>
              </a:rPr>
              <a:t>k</a:t>
            </a:r>
            <a:r>
              <a:rPr sz="4800" spc="0" baseline="2560" dirty="0">
                <a:latin typeface="Calibri"/>
                <a:cs typeface="Calibri"/>
              </a:rPr>
              <a:t>ablolar</a:t>
            </a:r>
            <a:r>
              <a:rPr sz="4800" spc="-14" baseline="2560" dirty="0">
                <a:latin typeface="Calibri"/>
                <a:cs typeface="Calibri"/>
              </a:rPr>
              <a:t>ı</a:t>
            </a:r>
            <a:r>
              <a:rPr sz="4800" spc="0" baseline="2560" dirty="0">
                <a:latin typeface="Calibri"/>
                <a:cs typeface="Calibri"/>
              </a:rPr>
              <a:t>n</a:t>
            </a:r>
            <a:r>
              <a:rPr sz="4800" spc="25" baseline="2560" dirty="0">
                <a:latin typeface="Calibri"/>
                <a:cs typeface="Calibri"/>
              </a:rPr>
              <a:t> </a:t>
            </a:r>
            <a:r>
              <a:rPr sz="4800" spc="-39" baseline="2560" dirty="0">
                <a:latin typeface="Calibri"/>
                <a:cs typeface="Calibri"/>
              </a:rPr>
              <a:t>t</a:t>
            </a:r>
            <a:r>
              <a:rPr sz="4800" spc="0" baseline="2560" dirty="0">
                <a:latin typeface="Calibri"/>
                <a:cs typeface="Calibri"/>
              </a:rPr>
              <a:t>opland</a:t>
            </a:r>
            <a:r>
              <a:rPr sz="4800" spc="-14" baseline="2560" dirty="0">
                <a:latin typeface="Calibri"/>
                <a:cs typeface="Calibri"/>
              </a:rPr>
              <a:t>ı</a:t>
            </a:r>
            <a:r>
              <a:rPr sz="4800" spc="0" baseline="2560" dirty="0">
                <a:latin typeface="Calibri"/>
                <a:cs typeface="Calibri"/>
              </a:rPr>
              <a:t>ğı</a:t>
            </a:r>
            <a:r>
              <a:rPr sz="4800" spc="39" baseline="2560" dirty="0">
                <a:latin typeface="Calibri"/>
                <a:cs typeface="Calibri"/>
              </a:rPr>
              <a:t> </a:t>
            </a:r>
            <a:r>
              <a:rPr sz="4800" spc="0" baseline="2560" dirty="0">
                <a:latin typeface="Calibri"/>
                <a:cs typeface="Calibri"/>
              </a:rPr>
              <a:t>priz gruplar</a:t>
            </a:r>
            <a:r>
              <a:rPr sz="4800" spc="-14" baseline="2560" dirty="0">
                <a:latin typeface="Calibri"/>
                <a:cs typeface="Calibri"/>
              </a:rPr>
              <a:t>ı</a:t>
            </a:r>
            <a:r>
              <a:rPr sz="4800" spc="0" baseline="2560" dirty="0">
                <a:latin typeface="Calibri"/>
                <a:cs typeface="Calibri"/>
              </a:rPr>
              <a:t>na</a:t>
            </a:r>
            <a:r>
              <a:rPr sz="4800" spc="59" baseline="2560" dirty="0">
                <a:latin typeface="Calibri"/>
                <a:cs typeface="Calibri"/>
              </a:rPr>
              <a:t> </a:t>
            </a:r>
            <a:r>
              <a:rPr sz="4800" b="1" spc="0" baseline="2560" dirty="0">
                <a:latin typeface="Calibri"/>
                <a:cs typeface="Calibri"/>
              </a:rPr>
              <a:t>p</a:t>
            </a:r>
            <a:r>
              <a:rPr sz="4800" b="1" spc="-25" baseline="2560" dirty="0">
                <a:latin typeface="Calibri"/>
                <a:cs typeface="Calibri"/>
              </a:rPr>
              <a:t>a</a:t>
            </a:r>
            <a:r>
              <a:rPr sz="4800" b="1" spc="-29" baseline="2560" dirty="0">
                <a:latin typeface="Calibri"/>
                <a:cs typeface="Calibri"/>
              </a:rPr>
              <a:t>t</a:t>
            </a:r>
            <a:r>
              <a:rPr sz="4800" b="1" spc="0" baseline="2560" dirty="0">
                <a:latin typeface="Calibri"/>
                <a:cs typeface="Calibri"/>
              </a:rPr>
              <a:t>ch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454"/>
              </a:lnSpc>
            </a:pPr>
            <a:r>
              <a:rPr sz="4800" b="1" spc="0" baseline="2560" dirty="0">
                <a:latin typeface="Calibri"/>
                <a:cs typeface="Calibri"/>
              </a:rPr>
              <a:t>pan</a:t>
            </a:r>
            <a:r>
              <a:rPr sz="4800" b="1" spc="-9" baseline="2560" dirty="0">
                <a:latin typeface="Calibri"/>
                <a:cs typeface="Calibri"/>
              </a:rPr>
              <a:t>e</a:t>
            </a:r>
            <a:r>
              <a:rPr sz="4800" b="1" spc="0" baseline="2560" dirty="0">
                <a:latin typeface="Calibri"/>
                <a:cs typeface="Calibri"/>
              </a:rPr>
              <a:t>l</a:t>
            </a:r>
            <a:r>
              <a:rPr sz="4800" b="1" spc="-17" baseline="2560" dirty="0">
                <a:latin typeface="Calibri"/>
                <a:cs typeface="Calibri"/>
              </a:rPr>
              <a:t> </a:t>
            </a:r>
            <a:r>
              <a:rPr sz="4800" spc="0" baseline="2560" dirty="0">
                <a:latin typeface="Calibri"/>
                <a:cs typeface="Calibri"/>
              </a:rPr>
              <a:t>deni</a:t>
            </a:r>
            <a:r>
              <a:rPr sz="4800" spc="-329" baseline="2560" dirty="0">
                <a:latin typeface="Calibri"/>
                <a:cs typeface="Calibri"/>
              </a:rPr>
              <a:t>r</a:t>
            </a:r>
            <a:r>
              <a:rPr sz="4800" spc="0" baseline="2560" dirty="0">
                <a:latin typeface="Calibri"/>
                <a:cs typeface="Calibri"/>
              </a:rPr>
              <a:t>.</a:t>
            </a:r>
            <a:r>
              <a:rPr sz="4800" spc="9" baseline="2560" dirty="0">
                <a:latin typeface="Calibri"/>
                <a:cs typeface="Calibri"/>
              </a:rPr>
              <a:t> </a:t>
            </a:r>
            <a:r>
              <a:rPr sz="4800" spc="0" baseline="2560" dirty="0">
                <a:latin typeface="Calibri"/>
                <a:cs typeface="Calibri"/>
              </a:rPr>
              <a:t>Du</a:t>
            </a:r>
            <a:r>
              <a:rPr sz="4800" spc="-50" baseline="2560" dirty="0">
                <a:latin typeface="Calibri"/>
                <a:cs typeface="Calibri"/>
              </a:rPr>
              <a:t>v</a:t>
            </a:r>
            <a:r>
              <a:rPr sz="4800" spc="0" baseline="2560" dirty="0">
                <a:latin typeface="Calibri"/>
                <a:cs typeface="Calibri"/>
              </a:rPr>
              <a:t>ar priz</a:t>
            </a:r>
            <a:r>
              <a:rPr sz="4800" spc="-9" baseline="2560" dirty="0">
                <a:latin typeface="Calibri"/>
                <a:cs typeface="Calibri"/>
              </a:rPr>
              <a:t>l</a:t>
            </a:r>
            <a:r>
              <a:rPr sz="4800" spc="0" baseline="2560" dirty="0">
                <a:latin typeface="Calibri"/>
                <a:cs typeface="Calibri"/>
              </a:rPr>
              <a:t>erin</a:t>
            </a:r>
            <a:r>
              <a:rPr sz="4800" spc="-9" baseline="2560" dirty="0">
                <a:latin typeface="Calibri"/>
                <a:cs typeface="Calibri"/>
              </a:rPr>
              <a:t>d</a:t>
            </a:r>
            <a:r>
              <a:rPr sz="4800" spc="0" baseline="2560" dirty="0">
                <a:latin typeface="Calibri"/>
                <a:cs typeface="Calibri"/>
              </a:rPr>
              <a:t>eki</a:t>
            </a:r>
            <a:r>
              <a:rPr sz="4800" spc="25" baseline="2560" dirty="0">
                <a:latin typeface="Calibri"/>
                <a:cs typeface="Calibri"/>
              </a:rPr>
              <a:t> </a:t>
            </a:r>
            <a:r>
              <a:rPr sz="4800" spc="0" baseline="2560" dirty="0">
                <a:latin typeface="Calibri"/>
                <a:cs typeface="Calibri"/>
              </a:rPr>
              <a:t>numa</a:t>
            </a:r>
            <a:r>
              <a:rPr sz="4800" spc="-69" baseline="2560" dirty="0">
                <a:latin typeface="Calibri"/>
                <a:cs typeface="Calibri"/>
              </a:rPr>
              <a:t>r</a:t>
            </a:r>
            <a:r>
              <a:rPr sz="4800" spc="0" baseline="2560" dirty="0">
                <a:latin typeface="Calibri"/>
                <a:cs typeface="Calibri"/>
              </a:rPr>
              <a:t>alar</a:t>
            </a:r>
            <a:r>
              <a:rPr sz="4800" spc="29" baseline="2560" dirty="0">
                <a:latin typeface="Calibri"/>
                <a:cs typeface="Calibri"/>
              </a:rPr>
              <a:t> </a:t>
            </a:r>
            <a:r>
              <a:rPr sz="4800" spc="0" baseline="2560" dirty="0">
                <a:latin typeface="Calibri"/>
                <a:cs typeface="Calibri"/>
              </a:rPr>
              <a:t>p</a:t>
            </a:r>
            <a:r>
              <a:rPr sz="4800" spc="-25" baseline="2560" dirty="0">
                <a:latin typeface="Calibri"/>
                <a:cs typeface="Calibri"/>
              </a:rPr>
              <a:t>a</a:t>
            </a:r>
            <a:r>
              <a:rPr sz="4800" spc="-39" baseline="2560" dirty="0">
                <a:latin typeface="Calibri"/>
                <a:cs typeface="Calibri"/>
              </a:rPr>
              <a:t>t</a:t>
            </a:r>
            <a:r>
              <a:rPr sz="4800" spc="0" baseline="2560" dirty="0">
                <a:latin typeface="Calibri"/>
                <a:cs typeface="Calibri"/>
              </a:rPr>
              <a:t>ch</a:t>
            </a:r>
            <a:r>
              <a:rPr sz="4800" spc="9" baseline="2560" dirty="0">
                <a:latin typeface="Calibri"/>
                <a:cs typeface="Calibri"/>
              </a:rPr>
              <a:t> </a:t>
            </a:r>
            <a:r>
              <a:rPr sz="4800" spc="0" baseline="2560" dirty="0">
                <a:latin typeface="Calibri"/>
                <a:cs typeface="Calibri"/>
              </a:rPr>
              <a:t>panel</a:t>
            </a:r>
            <a:r>
              <a:rPr sz="4800" spc="-9" baseline="2560" dirty="0">
                <a:latin typeface="Calibri"/>
                <a:cs typeface="Calibri"/>
              </a:rPr>
              <a:t>l</a:t>
            </a:r>
            <a:r>
              <a:rPr sz="4800" spc="0" baseline="2560" dirty="0">
                <a:latin typeface="Calibri"/>
                <a:cs typeface="Calibri"/>
              </a:rPr>
              <a:t>e</a:t>
            </a:r>
            <a:r>
              <a:rPr sz="4800" spc="-50" baseline="2560" dirty="0">
                <a:latin typeface="Calibri"/>
                <a:cs typeface="Calibri"/>
              </a:rPr>
              <a:t>r</a:t>
            </a:r>
            <a:r>
              <a:rPr sz="4800" spc="0" baseline="2560" dirty="0">
                <a:latin typeface="Calibri"/>
                <a:cs typeface="Calibri"/>
              </a:rPr>
              <a:t>de</a:t>
            </a:r>
            <a:endParaRPr sz="3200" dirty="0">
              <a:latin typeface="Calibri"/>
              <a:cs typeface="Calibri"/>
            </a:endParaRPr>
          </a:p>
          <a:p>
            <a:pPr marL="12700" marR="61036">
              <a:lnSpc>
                <a:spcPts val="3454"/>
              </a:lnSpc>
            </a:pPr>
            <a:r>
              <a:rPr sz="4800" spc="-59" baseline="2560" dirty="0">
                <a:latin typeface="Calibri"/>
                <a:cs typeface="Calibri"/>
              </a:rPr>
              <a:t>a</a:t>
            </a:r>
            <a:r>
              <a:rPr sz="4800" spc="0" baseline="2560" dirty="0">
                <a:latin typeface="Calibri"/>
                <a:cs typeface="Calibri"/>
              </a:rPr>
              <a:t>ynı nu</a:t>
            </a:r>
            <a:r>
              <a:rPr sz="4800" spc="-14" baseline="2560" dirty="0">
                <a:latin typeface="Calibri"/>
                <a:cs typeface="Calibri"/>
              </a:rPr>
              <a:t>m</a:t>
            </a:r>
            <a:r>
              <a:rPr sz="4800" spc="0" baseline="2560" dirty="0">
                <a:latin typeface="Calibri"/>
                <a:cs typeface="Calibri"/>
              </a:rPr>
              <a:t>a</a:t>
            </a:r>
            <a:r>
              <a:rPr sz="4800" spc="-64" baseline="2560" dirty="0">
                <a:latin typeface="Calibri"/>
                <a:cs typeface="Calibri"/>
              </a:rPr>
              <a:t>r</a:t>
            </a:r>
            <a:r>
              <a:rPr sz="4800" spc="0" baseline="2560" dirty="0">
                <a:latin typeface="Calibri"/>
                <a:cs typeface="Calibri"/>
              </a:rPr>
              <a:t>adan</a:t>
            </a:r>
            <a:r>
              <a:rPr sz="4800" spc="34" baseline="2560" dirty="0">
                <a:latin typeface="Calibri"/>
                <a:cs typeface="Calibri"/>
              </a:rPr>
              <a:t> </a:t>
            </a:r>
            <a:r>
              <a:rPr sz="4800" spc="0" baseline="2560" dirty="0">
                <a:latin typeface="Calibri"/>
                <a:cs typeface="Calibri"/>
              </a:rPr>
              <a:t>bu</a:t>
            </a:r>
            <a:r>
              <a:rPr sz="4800" spc="-14" baseline="2560" dirty="0">
                <a:latin typeface="Calibri"/>
                <a:cs typeface="Calibri"/>
              </a:rPr>
              <a:t>l</a:t>
            </a:r>
            <a:r>
              <a:rPr sz="4800" spc="0" baseline="2560" dirty="0">
                <a:latin typeface="Calibri"/>
                <a:cs typeface="Calibri"/>
              </a:rPr>
              <a:t>un</a:t>
            </a:r>
            <a:r>
              <a:rPr sz="4800" spc="-9" baseline="2560" dirty="0">
                <a:latin typeface="Calibri"/>
                <a:cs typeface="Calibri"/>
              </a:rPr>
              <a:t>u</a:t>
            </a:r>
            <a:r>
              <a:rPr sz="4800" spc="-325" baseline="2560" dirty="0">
                <a:latin typeface="Calibri"/>
                <a:cs typeface="Calibri"/>
              </a:rPr>
              <a:t>r</a:t>
            </a:r>
            <a:r>
              <a:rPr sz="4800" spc="0" baseline="256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73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4-Nvr(kayıt) cihazı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5" name="object 12"/>
          <p:cNvSpPr/>
          <p:nvPr/>
        </p:nvSpPr>
        <p:spPr>
          <a:xfrm>
            <a:off x="7128829" y="2988543"/>
            <a:ext cx="5134356" cy="3675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3"/>
          <p:cNvSpPr/>
          <p:nvPr/>
        </p:nvSpPr>
        <p:spPr>
          <a:xfrm>
            <a:off x="400796" y="2700511"/>
            <a:ext cx="6136463" cy="4248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5"/>
          <p:cNvSpPr txBox="1"/>
          <p:nvPr/>
        </p:nvSpPr>
        <p:spPr>
          <a:xfrm>
            <a:off x="378968" y="1193927"/>
            <a:ext cx="12319171" cy="2188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NVR</a:t>
            </a:r>
            <a:r>
              <a:rPr sz="4800" spc="0" baseline="3413" dirty="0">
                <a:latin typeface="Calibri"/>
                <a:cs typeface="Calibri"/>
              </a:rPr>
              <a:t>,</a:t>
            </a:r>
            <a:r>
              <a:rPr sz="4800" spc="-9" baseline="3413" dirty="0">
                <a:latin typeface="Calibri"/>
                <a:cs typeface="Calibri"/>
              </a:rPr>
              <a:t> </a:t>
            </a:r>
            <a:r>
              <a:rPr sz="4800" spc="0" baseline="3413" dirty="0">
                <a:latin typeface="Calibri"/>
                <a:cs typeface="Calibri"/>
              </a:rPr>
              <a:t>gü</a:t>
            </a:r>
            <a:r>
              <a:rPr sz="4800" spc="-29" baseline="3413" dirty="0">
                <a:latin typeface="Calibri"/>
                <a:cs typeface="Calibri"/>
              </a:rPr>
              <a:t>v</a:t>
            </a:r>
            <a:r>
              <a:rPr sz="4800" spc="0" baseline="3413" dirty="0">
                <a:latin typeface="Calibri"/>
                <a:cs typeface="Calibri"/>
              </a:rPr>
              <a:t>enl</a:t>
            </a:r>
            <a:r>
              <a:rPr sz="4800" spc="-14" baseline="3413" dirty="0">
                <a:latin typeface="Calibri"/>
                <a:cs typeface="Calibri"/>
              </a:rPr>
              <a:t>i</a:t>
            </a:r>
            <a:r>
              <a:rPr sz="4800" spc="0" baseline="3413" dirty="0">
                <a:latin typeface="Calibri"/>
                <a:cs typeface="Calibri"/>
              </a:rPr>
              <a:t>k</a:t>
            </a:r>
            <a:r>
              <a:rPr sz="4800" spc="9" baseline="3413" dirty="0">
                <a:latin typeface="Calibri"/>
                <a:cs typeface="Calibri"/>
              </a:rPr>
              <a:t> </a:t>
            </a:r>
            <a:r>
              <a:rPr sz="4800" spc="-64" baseline="3413" dirty="0">
                <a:latin typeface="Calibri"/>
                <a:cs typeface="Calibri"/>
              </a:rPr>
              <a:t>k</a:t>
            </a:r>
            <a:r>
              <a:rPr sz="4800" spc="0" baseline="3413" dirty="0">
                <a:latin typeface="Calibri"/>
                <a:cs typeface="Calibri"/>
              </a:rPr>
              <a:t>ame</a:t>
            </a:r>
            <a:r>
              <a:rPr sz="4800" spc="-64" baseline="3413" dirty="0">
                <a:latin typeface="Calibri"/>
                <a:cs typeface="Calibri"/>
              </a:rPr>
              <a:t>r</a:t>
            </a:r>
            <a:r>
              <a:rPr sz="4800" spc="0" baseline="3413" dirty="0">
                <a:latin typeface="Calibri"/>
                <a:cs typeface="Calibri"/>
              </a:rPr>
              <a:t>a s</a:t>
            </a:r>
            <a:r>
              <a:rPr sz="4800" spc="-14" baseline="3413" dirty="0">
                <a:latin typeface="Calibri"/>
                <a:cs typeface="Calibri"/>
              </a:rPr>
              <a:t>i</a:t>
            </a:r>
            <a:r>
              <a:rPr sz="4800" spc="-39" baseline="3413" dirty="0">
                <a:latin typeface="Calibri"/>
                <a:cs typeface="Calibri"/>
              </a:rPr>
              <a:t>st</a:t>
            </a:r>
            <a:r>
              <a:rPr sz="4800" spc="0" baseline="3413" dirty="0">
                <a:latin typeface="Calibri"/>
                <a:cs typeface="Calibri"/>
              </a:rPr>
              <a:t>emle</a:t>
            </a:r>
            <a:r>
              <a:rPr sz="4800" spc="-9" baseline="3413" dirty="0">
                <a:latin typeface="Calibri"/>
                <a:cs typeface="Calibri"/>
              </a:rPr>
              <a:t>r</a:t>
            </a:r>
            <a:r>
              <a:rPr sz="4800" spc="0" baseline="3413" dirty="0">
                <a:latin typeface="Calibri"/>
                <a:cs typeface="Calibri"/>
              </a:rPr>
              <a:t>in</a:t>
            </a:r>
            <a:r>
              <a:rPr sz="4800" spc="-14" baseline="3413" dirty="0">
                <a:latin typeface="Calibri"/>
                <a:cs typeface="Calibri"/>
              </a:rPr>
              <a:t>i</a:t>
            </a:r>
            <a:r>
              <a:rPr sz="4800" spc="0" baseline="3413" dirty="0">
                <a:latin typeface="Calibri"/>
                <a:cs typeface="Calibri"/>
              </a:rPr>
              <a:t>n</a:t>
            </a:r>
            <a:r>
              <a:rPr sz="4800" spc="39" baseline="3413" dirty="0">
                <a:latin typeface="Calibri"/>
                <a:cs typeface="Calibri"/>
              </a:rPr>
              <a:t> </a:t>
            </a:r>
            <a:r>
              <a:rPr sz="4800" spc="0" baseline="3413" dirty="0">
                <a:latin typeface="Calibri"/>
                <a:cs typeface="Calibri"/>
              </a:rPr>
              <a:t>IP </a:t>
            </a:r>
            <a:r>
              <a:rPr sz="4800" spc="-39" baseline="3413" dirty="0">
                <a:latin typeface="Calibri"/>
                <a:cs typeface="Calibri"/>
              </a:rPr>
              <a:t>v</a:t>
            </a:r>
            <a:r>
              <a:rPr sz="4800" spc="0" baseline="3413" dirty="0">
                <a:latin typeface="Calibri"/>
                <a:cs typeface="Calibri"/>
              </a:rPr>
              <a:t>e</a:t>
            </a:r>
            <a:r>
              <a:rPr sz="4800" spc="-59" baseline="3413" dirty="0">
                <a:latin typeface="Calibri"/>
                <a:cs typeface="Calibri"/>
              </a:rPr>
              <a:t>r</a:t>
            </a:r>
            <a:r>
              <a:rPr sz="4800" spc="0" baseline="3413" dirty="0">
                <a:latin typeface="Calibri"/>
                <a:cs typeface="Calibri"/>
              </a:rPr>
              <a:t>s</a:t>
            </a:r>
            <a:r>
              <a:rPr sz="4800" spc="-9" baseline="3413" dirty="0">
                <a:latin typeface="Calibri"/>
                <a:cs typeface="Calibri"/>
              </a:rPr>
              <a:t>i</a:t>
            </a:r>
            <a:r>
              <a:rPr sz="4800" spc="-34" baseline="3413" dirty="0">
                <a:latin typeface="Calibri"/>
                <a:cs typeface="Calibri"/>
              </a:rPr>
              <a:t>y</a:t>
            </a:r>
            <a:r>
              <a:rPr sz="4800" spc="0" baseline="3413" dirty="0">
                <a:latin typeface="Calibri"/>
                <a:cs typeface="Calibri"/>
              </a:rPr>
              <a:t>onları</a:t>
            </a:r>
            <a:r>
              <a:rPr sz="4800" spc="4" baseline="3413" dirty="0">
                <a:latin typeface="Calibri"/>
                <a:cs typeface="Calibri"/>
              </a:rPr>
              <a:t> </a:t>
            </a:r>
            <a:r>
              <a:rPr sz="4800" spc="0" baseline="3413" dirty="0" err="1">
                <a:latin typeface="Calibri"/>
                <a:cs typeface="Calibri"/>
              </a:rPr>
              <a:t>için</a:t>
            </a:r>
            <a:r>
              <a:rPr sz="4800" spc="-9" baseline="3413" dirty="0">
                <a:latin typeface="Calibri"/>
                <a:cs typeface="Calibri"/>
              </a:rPr>
              <a:t> </a:t>
            </a:r>
            <a:r>
              <a:rPr sz="4800" spc="-14" baseline="3413" dirty="0" err="1">
                <a:latin typeface="Calibri"/>
                <a:cs typeface="Calibri"/>
              </a:rPr>
              <a:t>g</a:t>
            </a:r>
            <a:r>
              <a:rPr sz="4800" spc="0" baseline="3413" dirty="0" err="1">
                <a:latin typeface="Calibri"/>
                <a:cs typeface="Calibri"/>
              </a:rPr>
              <a:t>eli</a:t>
            </a:r>
            <a:r>
              <a:rPr sz="4800" spc="-50" baseline="3413" dirty="0" err="1">
                <a:latin typeface="Calibri"/>
                <a:cs typeface="Calibri"/>
              </a:rPr>
              <a:t>ş</a:t>
            </a:r>
            <a:r>
              <a:rPr sz="4800" spc="0" baseline="3413" dirty="0" err="1">
                <a:latin typeface="Calibri"/>
                <a:cs typeface="Calibri"/>
              </a:rPr>
              <a:t>t</a:t>
            </a:r>
            <a:r>
              <a:rPr sz="4800" spc="-9" baseline="3413" dirty="0" err="1">
                <a:latin typeface="Calibri"/>
                <a:cs typeface="Calibri"/>
              </a:rPr>
              <a:t>i</a:t>
            </a:r>
            <a:r>
              <a:rPr sz="4800" spc="0" baseline="3413" dirty="0" err="1">
                <a:latin typeface="Calibri"/>
                <a:cs typeface="Calibri"/>
              </a:rPr>
              <a:t>ri</a:t>
            </a:r>
            <a:r>
              <a:rPr sz="4800" spc="-14" baseline="3413" dirty="0" err="1">
                <a:latin typeface="Calibri"/>
                <a:cs typeface="Calibri"/>
              </a:rPr>
              <a:t>l</a:t>
            </a:r>
            <a:r>
              <a:rPr sz="4800" spc="0" baseline="3413" dirty="0" err="1">
                <a:latin typeface="Calibri"/>
                <a:cs typeface="Calibri"/>
              </a:rPr>
              <a:t>en</a:t>
            </a:r>
            <a:r>
              <a:rPr lang="tr-TR" sz="4800" spc="0" baseline="3413" dirty="0">
                <a:latin typeface="Calibri"/>
                <a:cs typeface="Calibri"/>
              </a:rPr>
              <a:t> </a:t>
            </a:r>
            <a:r>
              <a:rPr sz="4800" spc="-64" baseline="2560" dirty="0" err="1">
                <a:latin typeface="Calibri"/>
                <a:cs typeface="Calibri"/>
              </a:rPr>
              <a:t>k</a:t>
            </a:r>
            <a:r>
              <a:rPr sz="4800" spc="-59" baseline="2560" dirty="0" err="1">
                <a:latin typeface="Calibri"/>
                <a:cs typeface="Calibri"/>
              </a:rPr>
              <a:t>a</a:t>
            </a:r>
            <a:r>
              <a:rPr sz="4800" spc="0" baseline="2560" dirty="0" err="1">
                <a:latin typeface="Calibri"/>
                <a:cs typeface="Calibri"/>
              </a:rPr>
              <a:t>yıt</a:t>
            </a:r>
            <a:r>
              <a:rPr sz="4800" spc="4" baseline="2560" dirty="0">
                <a:latin typeface="Calibri"/>
                <a:cs typeface="Calibri"/>
              </a:rPr>
              <a:t> </a:t>
            </a:r>
            <a:r>
              <a:rPr sz="4800" spc="0" baseline="2560" dirty="0">
                <a:latin typeface="Calibri"/>
                <a:cs typeface="Calibri"/>
              </a:rPr>
              <a:t>seçeneğid</a:t>
            </a:r>
            <a:r>
              <a:rPr sz="4800" spc="-14" baseline="2560" dirty="0">
                <a:latin typeface="Calibri"/>
                <a:cs typeface="Calibri"/>
              </a:rPr>
              <a:t>i</a:t>
            </a:r>
            <a:r>
              <a:rPr sz="4800" spc="-325" baseline="2560" dirty="0">
                <a:latin typeface="Calibri"/>
                <a:cs typeface="Calibri"/>
              </a:rPr>
              <a:t>r</a:t>
            </a:r>
            <a:r>
              <a:rPr sz="4800" spc="0" baseline="2560" dirty="0">
                <a:latin typeface="Calibri"/>
                <a:cs typeface="Calibri"/>
              </a:rPr>
              <a:t>. </a:t>
            </a:r>
            <a:r>
              <a:rPr sz="4800" spc="-69" baseline="2560" dirty="0">
                <a:latin typeface="Calibri"/>
                <a:cs typeface="Calibri"/>
              </a:rPr>
              <a:t>E</a:t>
            </a:r>
            <a:r>
              <a:rPr sz="4800" spc="0" baseline="2560" dirty="0">
                <a:latin typeface="Calibri"/>
                <a:cs typeface="Calibri"/>
              </a:rPr>
              <a:t>viniz</a:t>
            </a:r>
            <a:r>
              <a:rPr sz="4800" spc="-9" baseline="2560" dirty="0">
                <a:latin typeface="Calibri"/>
                <a:cs typeface="Calibri"/>
              </a:rPr>
              <a:t> </a:t>
            </a:r>
            <a:r>
              <a:rPr sz="4800" spc="-25" baseline="2560" dirty="0">
                <a:latin typeface="Calibri"/>
                <a:cs typeface="Calibri"/>
              </a:rPr>
              <a:t>v</a:t>
            </a:r>
            <a:r>
              <a:rPr sz="4800" spc="-19" baseline="2560" dirty="0">
                <a:latin typeface="Calibri"/>
                <a:cs typeface="Calibri"/>
              </a:rPr>
              <a:t>e</a:t>
            </a:r>
            <a:r>
              <a:rPr sz="4800" spc="-50" baseline="2560" dirty="0">
                <a:latin typeface="Calibri"/>
                <a:cs typeface="Calibri"/>
              </a:rPr>
              <a:t>y</a:t>
            </a:r>
            <a:r>
              <a:rPr sz="4800" spc="0" baseline="2560" dirty="0">
                <a:latin typeface="Calibri"/>
                <a:cs typeface="Calibri"/>
              </a:rPr>
              <a:t>a iş </a:t>
            </a:r>
            <a:r>
              <a:rPr sz="4800" spc="-29" baseline="2560" dirty="0">
                <a:latin typeface="Calibri"/>
                <a:cs typeface="Calibri"/>
              </a:rPr>
              <a:t>y</a:t>
            </a:r>
            <a:r>
              <a:rPr sz="4800" spc="0" baseline="2560" dirty="0">
                <a:latin typeface="Calibri"/>
                <a:cs typeface="Calibri"/>
              </a:rPr>
              <a:t>erin</a:t>
            </a:r>
            <a:r>
              <a:rPr sz="4800" spc="-14" baseline="2560" dirty="0">
                <a:latin typeface="Calibri"/>
                <a:cs typeface="Calibri"/>
              </a:rPr>
              <a:t>i</a:t>
            </a:r>
            <a:r>
              <a:rPr sz="4800" spc="-75" baseline="2560" dirty="0">
                <a:latin typeface="Calibri"/>
                <a:cs typeface="Calibri"/>
              </a:rPr>
              <a:t>z</a:t>
            </a:r>
            <a:r>
              <a:rPr sz="4800" spc="0" baseline="2560" dirty="0">
                <a:latin typeface="Calibri"/>
                <a:cs typeface="Calibri"/>
              </a:rPr>
              <a:t>de </a:t>
            </a:r>
            <a:r>
              <a:rPr sz="4800" spc="-69" baseline="2560" dirty="0" err="1">
                <a:latin typeface="Calibri"/>
                <a:cs typeface="Calibri"/>
              </a:rPr>
              <a:t>k</a:t>
            </a:r>
            <a:r>
              <a:rPr sz="4800" spc="0" baseline="2560" dirty="0" err="1">
                <a:latin typeface="Calibri"/>
                <a:cs typeface="Calibri"/>
              </a:rPr>
              <a:t>ame</a:t>
            </a:r>
            <a:r>
              <a:rPr sz="4800" spc="-64" baseline="2560" dirty="0" err="1">
                <a:latin typeface="Calibri"/>
                <a:cs typeface="Calibri"/>
              </a:rPr>
              <a:t>r</a:t>
            </a:r>
            <a:r>
              <a:rPr sz="4800" spc="0" baseline="2560" dirty="0" err="1">
                <a:latin typeface="Calibri"/>
                <a:cs typeface="Calibri"/>
              </a:rPr>
              <a:t>alarla</a:t>
            </a:r>
            <a:r>
              <a:rPr sz="4800" spc="0" baseline="2560" dirty="0">
                <a:latin typeface="Calibri"/>
                <a:cs typeface="Calibri"/>
              </a:rPr>
              <a:t> </a:t>
            </a:r>
            <a:r>
              <a:rPr sz="4800" spc="0" baseline="2560" dirty="0" err="1">
                <a:latin typeface="Calibri"/>
                <a:cs typeface="Calibri"/>
              </a:rPr>
              <a:t>sağlamak</a:t>
            </a:r>
            <a:r>
              <a:rPr lang="tr-TR" sz="4800" spc="0" baseline="2560" dirty="0">
                <a:latin typeface="Calibri"/>
                <a:cs typeface="Calibri"/>
              </a:rPr>
              <a:t> </a:t>
            </a:r>
            <a:r>
              <a:rPr sz="4800" spc="0" baseline="2560" dirty="0" err="1">
                <a:latin typeface="Calibri"/>
                <a:cs typeface="Calibri"/>
              </a:rPr>
              <a:t>i</a:t>
            </a:r>
            <a:r>
              <a:rPr sz="4800" spc="-50" baseline="2560" dirty="0" err="1">
                <a:latin typeface="Calibri"/>
                <a:cs typeface="Calibri"/>
              </a:rPr>
              <a:t>s</a:t>
            </a:r>
            <a:r>
              <a:rPr sz="4800" spc="-39" baseline="2560" dirty="0" err="1">
                <a:latin typeface="Calibri"/>
                <a:cs typeface="Calibri"/>
              </a:rPr>
              <a:t>t</a:t>
            </a:r>
            <a:r>
              <a:rPr sz="4800" spc="0" baseline="2560" dirty="0" err="1">
                <a:latin typeface="Calibri"/>
                <a:cs typeface="Calibri"/>
              </a:rPr>
              <a:t>ed</a:t>
            </a:r>
            <a:r>
              <a:rPr sz="4800" spc="-9" baseline="2560" dirty="0" err="1">
                <a:latin typeface="Calibri"/>
                <a:cs typeface="Calibri"/>
              </a:rPr>
              <a:t>i</a:t>
            </a:r>
            <a:r>
              <a:rPr sz="4800" spc="0" baseline="2560" dirty="0" err="1">
                <a:latin typeface="Calibri"/>
                <a:cs typeface="Calibri"/>
              </a:rPr>
              <a:t>ğin</a:t>
            </a:r>
            <a:r>
              <a:rPr sz="4800" spc="-14" baseline="2560" dirty="0" err="1">
                <a:latin typeface="Calibri"/>
                <a:cs typeface="Calibri"/>
              </a:rPr>
              <a:t>i</a:t>
            </a:r>
            <a:r>
              <a:rPr sz="4800" spc="0" baseline="2560" dirty="0" err="1">
                <a:latin typeface="Calibri"/>
                <a:cs typeface="Calibri"/>
              </a:rPr>
              <a:t>z</a:t>
            </a:r>
            <a:r>
              <a:rPr sz="4800" spc="34" baseline="2560" dirty="0">
                <a:latin typeface="Calibri"/>
                <a:cs typeface="Calibri"/>
              </a:rPr>
              <a:t> </a:t>
            </a:r>
            <a:r>
              <a:rPr sz="4800" spc="0" baseline="2560" dirty="0">
                <a:latin typeface="Calibri"/>
                <a:cs typeface="Calibri"/>
              </a:rPr>
              <a:t>gü</a:t>
            </a:r>
            <a:r>
              <a:rPr sz="4800" spc="-34" baseline="2560" dirty="0">
                <a:latin typeface="Calibri"/>
                <a:cs typeface="Calibri"/>
              </a:rPr>
              <a:t>v</a:t>
            </a:r>
            <a:r>
              <a:rPr sz="4800" spc="0" baseline="2560" dirty="0">
                <a:latin typeface="Calibri"/>
                <a:cs typeface="Calibri"/>
              </a:rPr>
              <a:t>en</a:t>
            </a:r>
            <a:r>
              <a:rPr sz="4800" spc="-9" baseline="2560" dirty="0">
                <a:latin typeface="Calibri"/>
                <a:cs typeface="Calibri"/>
              </a:rPr>
              <a:t>l</a:t>
            </a:r>
            <a:r>
              <a:rPr sz="4800" spc="0" baseline="2560" dirty="0">
                <a:latin typeface="Calibri"/>
                <a:cs typeface="Calibri"/>
              </a:rPr>
              <a:t>iğin</a:t>
            </a:r>
            <a:r>
              <a:rPr sz="4800" spc="14" baseline="2560" dirty="0">
                <a:latin typeface="Calibri"/>
                <a:cs typeface="Calibri"/>
              </a:rPr>
              <a:t> </a:t>
            </a:r>
            <a:r>
              <a:rPr sz="4800" spc="-64" baseline="2560" dirty="0">
                <a:latin typeface="Calibri"/>
                <a:cs typeface="Calibri"/>
              </a:rPr>
              <a:t>k</a:t>
            </a:r>
            <a:r>
              <a:rPr sz="4800" spc="-59" baseline="2560" dirty="0">
                <a:latin typeface="Calibri"/>
                <a:cs typeface="Calibri"/>
              </a:rPr>
              <a:t>a</a:t>
            </a:r>
            <a:r>
              <a:rPr sz="4800" spc="-34" baseline="2560" dirty="0">
                <a:latin typeface="Calibri"/>
                <a:cs typeface="Calibri"/>
              </a:rPr>
              <a:t>y</a:t>
            </a:r>
            <a:r>
              <a:rPr sz="4800" spc="0" baseline="2560" dirty="0">
                <a:latin typeface="Calibri"/>
                <a:cs typeface="Calibri"/>
              </a:rPr>
              <a:t>dı</a:t>
            </a:r>
            <a:r>
              <a:rPr sz="4800" spc="-14" baseline="2560" dirty="0">
                <a:latin typeface="Calibri"/>
                <a:cs typeface="Calibri"/>
              </a:rPr>
              <a:t>n</a:t>
            </a:r>
            <a:r>
              <a:rPr sz="4800" spc="0" baseline="2560" dirty="0">
                <a:latin typeface="Calibri"/>
                <a:cs typeface="Calibri"/>
              </a:rPr>
              <a:t>ı</a:t>
            </a:r>
            <a:r>
              <a:rPr sz="4800" spc="25" baseline="2560" dirty="0">
                <a:latin typeface="Calibri"/>
                <a:cs typeface="Calibri"/>
              </a:rPr>
              <a:t> </a:t>
            </a:r>
            <a:r>
              <a:rPr sz="4800" spc="0" baseline="2560" dirty="0">
                <a:latin typeface="Calibri"/>
                <a:cs typeface="Calibri"/>
              </a:rPr>
              <a:t>tu</a:t>
            </a:r>
            <a:r>
              <a:rPr sz="4800" spc="-50" baseline="2560" dirty="0">
                <a:latin typeface="Calibri"/>
                <a:cs typeface="Calibri"/>
              </a:rPr>
              <a:t>t</a:t>
            </a:r>
            <a:r>
              <a:rPr sz="4800" spc="0" baseline="2560" dirty="0">
                <a:latin typeface="Calibri"/>
                <a:cs typeface="Calibri"/>
              </a:rPr>
              <a:t>a</a:t>
            </a:r>
            <a:r>
              <a:rPr sz="4800" spc="-325" baseline="2560" dirty="0">
                <a:latin typeface="Calibri"/>
                <a:cs typeface="Calibri"/>
              </a:rPr>
              <a:t>r</a:t>
            </a:r>
            <a:r>
              <a:rPr sz="4800" spc="0" baseline="2560" dirty="0">
                <a:latin typeface="Calibri"/>
                <a:cs typeface="Calibri"/>
              </a:rPr>
              <a:t>.</a:t>
            </a:r>
            <a:r>
              <a:rPr sz="4800" spc="25" baseline="2560" dirty="0">
                <a:latin typeface="Calibri"/>
                <a:cs typeface="Calibri"/>
              </a:rPr>
              <a:t> </a:t>
            </a:r>
            <a:r>
              <a:rPr sz="4800" spc="0" baseline="2560" dirty="0">
                <a:latin typeface="Calibri"/>
                <a:cs typeface="Calibri"/>
              </a:rPr>
              <a:t>Her</a:t>
            </a:r>
            <a:r>
              <a:rPr sz="4800" spc="-14" baseline="2560" dirty="0">
                <a:latin typeface="Calibri"/>
                <a:cs typeface="Calibri"/>
              </a:rPr>
              <a:t>h</a:t>
            </a:r>
            <a:r>
              <a:rPr sz="4800" spc="0" baseline="2560" dirty="0">
                <a:latin typeface="Calibri"/>
                <a:cs typeface="Calibri"/>
              </a:rPr>
              <a:t>angi</a:t>
            </a:r>
            <a:r>
              <a:rPr sz="4800" spc="9" baseline="2560" dirty="0">
                <a:latin typeface="Calibri"/>
                <a:cs typeface="Calibri"/>
              </a:rPr>
              <a:t> </a:t>
            </a:r>
            <a:r>
              <a:rPr sz="4800" spc="0" baseline="2560" dirty="0">
                <a:latin typeface="Calibri"/>
                <a:cs typeface="Calibri"/>
              </a:rPr>
              <a:t>bir</a:t>
            </a:r>
            <a:r>
              <a:rPr sz="4800" spc="-9" baseline="2560" dirty="0">
                <a:latin typeface="Calibri"/>
                <a:cs typeface="Calibri"/>
              </a:rPr>
              <a:t> </a:t>
            </a:r>
            <a:r>
              <a:rPr sz="4800" spc="-34" baseline="2560" dirty="0" err="1">
                <a:latin typeface="Calibri"/>
                <a:cs typeface="Calibri"/>
              </a:rPr>
              <a:t>t</a:t>
            </a:r>
            <a:r>
              <a:rPr sz="4800" spc="0" baseline="2560" dirty="0" err="1">
                <a:latin typeface="Calibri"/>
                <a:cs typeface="Calibri"/>
              </a:rPr>
              <a:t>ari</a:t>
            </a:r>
            <a:r>
              <a:rPr sz="4800" spc="-14" baseline="2560" dirty="0" err="1">
                <a:latin typeface="Calibri"/>
                <a:cs typeface="Calibri"/>
              </a:rPr>
              <a:t>h</a:t>
            </a:r>
            <a:r>
              <a:rPr sz="4800" spc="0" baseline="2560" dirty="0" err="1">
                <a:latin typeface="Calibri"/>
                <a:cs typeface="Calibri"/>
              </a:rPr>
              <a:t>e</a:t>
            </a:r>
            <a:r>
              <a:rPr sz="4800" spc="0" baseline="2560" dirty="0">
                <a:latin typeface="Calibri"/>
                <a:cs typeface="Calibri"/>
              </a:rPr>
              <a:t> </a:t>
            </a:r>
            <a:r>
              <a:rPr sz="4800" spc="0" baseline="2560" dirty="0" err="1">
                <a:latin typeface="Calibri"/>
                <a:cs typeface="Calibri"/>
              </a:rPr>
              <a:t>dönmek</a:t>
            </a:r>
            <a:r>
              <a:rPr lang="tr-TR" sz="4800" spc="0" baseline="2560" dirty="0">
                <a:latin typeface="Calibri"/>
                <a:cs typeface="Calibri"/>
              </a:rPr>
              <a:t> </a:t>
            </a:r>
            <a:r>
              <a:rPr sz="4800" spc="0" baseline="2560" dirty="0" err="1">
                <a:latin typeface="Calibri"/>
                <a:cs typeface="Calibri"/>
              </a:rPr>
              <a:t>i</a:t>
            </a:r>
            <a:r>
              <a:rPr sz="4800" spc="-44" baseline="2560" dirty="0" err="1">
                <a:latin typeface="Calibri"/>
                <a:cs typeface="Calibri"/>
              </a:rPr>
              <a:t>s</a:t>
            </a:r>
            <a:r>
              <a:rPr sz="4800" spc="-39" baseline="2560" dirty="0" err="1">
                <a:latin typeface="Calibri"/>
                <a:cs typeface="Calibri"/>
              </a:rPr>
              <a:t>t</a:t>
            </a:r>
            <a:r>
              <a:rPr sz="4800" spc="0" baseline="2560" dirty="0" err="1">
                <a:latin typeface="Calibri"/>
                <a:cs typeface="Calibri"/>
              </a:rPr>
              <a:t>ediği</a:t>
            </a:r>
            <a:r>
              <a:rPr sz="4800" spc="-9" baseline="2560" dirty="0" err="1">
                <a:latin typeface="Calibri"/>
                <a:cs typeface="Calibri"/>
              </a:rPr>
              <a:t>n</a:t>
            </a:r>
            <a:r>
              <a:rPr sz="4800" spc="0" baseline="2560" dirty="0" err="1">
                <a:latin typeface="Calibri"/>
                <a:cs typeface="Calibri"/>
              </a:rPr>
              <a:t>i</a:t>
            </a:r>
            <a:r>
              <a:rPr sz="4800" spc="-84" baseline="2560" dirty="0" err="1">
                <a:latin typeface="Calibri"/>
                <a:cs typeface="Calibri"/>
              </a:rPr>
              <a:t>z</a:t>
            </a:r>
            <a:r>
              <a:rPr sz="4800" spc="0" baseline="2560" dirty="0" err="1">
                <a:latin typeface="Calibri"/>
                <a:cs typeface="Calibri"/>
              </a:rPr>
              <a:t>de</a:t>
            </a:r>
            <a:r>
              <a:rPr sz="4800" spc="0" baseline="2560" dirty="0">
                <a:latin typeface="Calibri"/>
                <a:cs typeface="Calibri"/>
              </a:rPr>
              <a:t>,</a:t>
            </a:r>
            <a:r>
              <a:rPr sz="4800" spc="44" baseline="2560" dirty="0">
                <a:latin typeface="Calibri"/>
                <a:cs typeface="Calibri"/>
              </a:rPr>
              <a:t> </a:t>
            </a:r>
            <a:r>
              <a:rPr sz="4800" spc="0" baseline="2560" dirty="0">
                <a:latin typeface="Calibri"/>
                <a:cs typeface="Calibri"/>
              </a:rPr>
              <a:t>bel</a:t>
            </a:r>
            <a:r>
              <a:rPr sz="4800" spc="-14" baseline="2560" dirty="0">
                <a:latin typeface="Calibri"/>
                <a:cs typeface="Calibri"/>
              </a:rPr>
              <a:t>i</a:t>
            </a:r>
            <a:r>
              <a:rPr sz="4800" spc="0" baseline="2560" dirty="0">
                <a:latin typeface="Calibri"/>
                <a:cs typeface="Calibri"/>
              </a:rPr>
              <a:t>r</a:t>
            </a:r>
            <a:r>
              <a:rPr sz="4800" spc="-54" baseline="2560" dirty="0">
                <a:latin typeface="Calibri"/>
                <a:cs typeface="Calibri"/>
              </a:rPr>
              <a:t>t</a:t>
            </a:r>
            <a:r>
              <a:rPr sz="4800" spc="0" baseline="2560" dirty="0">
                <a:latin typeface="Calibri"/>
                <a:cs typeface="Calibri"/>
              </a:rPr>
              <a:t>t</a:t>
            </a:r>
            <a:r>
              <a:rPr sz="4800" spc="-9" baseline="2560" dirty="0">
                <a:latin typeface="Calibri"/>
                <a:cs typeface="Calibri"/>
              </a:rPr>
              <a:t>i</a:t>
            </a:r>
            <a:r>
              <a:rPr sz="4800" spc="0" baseline="2560" dirty="0">
                <a:latin typeface="Calibri"/>
                <a:cs typeface="Calibri"/>
              </a:rPr>
              <a:t>ğiniz</a:t>
            </a:r>
            <a:r>
              <a:rPr sz="4800" spc="25" baseline="2560" dirty="0">
                <a:latin typeface="Calibri"/>
                <a:cs typeface="Calibri"/>
              </a:rPr>
              <a:t> </a:t>
            </a:r>
            <a:r>
              <a:rPr sz="4800" spc="0" baseline="2560" dirty="0">
                <a:latin typeface="Calibri"/>
                <a:cs typeface="Calibri"/>
              </a:rPr>
              <a:t>sü</a:t>
            </a:r>
            <a:r>
              <a:rPr sz="4800" spc="-44" baseline="2560" dirty="0">
                <a:latin typeface="Calibri"/>
                <a:cs typeface="Calibri"/>
              </a:rPr>
              <a:t>r</a:t>
            </a:r>
            <a:r>
              <a:rPr sz="4800" spc="0" baseline="2560" dirty="0">
                <a:latin typeface="Calibri"/>
                <a:cs typeface="Calibri"/>
              </a:rPr>
              <a:t>e b</a:t>
            </a:r>
            <a:r>
              <a:rPr sz="4800" spc="-14" baseline="2560" dirty="0">
                <a:latin typeface="Calibri"/>
                <a:cs typeface="Calibri"/>
              </a:rPr>
              <a:t>o</a:t>
            </a:r>
            <a:r>
              <a:rPr sz="4800" spc="0" baseline="2560" dirty="0">
                <a:latin typeface="Calibri"/>
                <a:cs typeface="Calibri"/>
              </a:rPr>
              <a:t>yun</a:t>
            </a:r>
            <a:r>
              <a:rPr sz="4800" spc="-25" baseline="2560" dirty="0">
                <a:latin typeface="Calibri"/>
                <a:cs typeface="Calibri"/>
              </a:rPr>
              <a:t>c</a:t>
            </a:r>
            <a:r>
              <a:rPr sz="4800" spc="0" baseline="2560" dirty="0">
                <a:latin typeface="Calibri"/>
                <a:cs typeface="Calibri"/>
              </a:rPr>
              <a:t>a </a:t>
            </a:r>
            <a:r>
              <a:rPr sz="4800" spc="-39" baseline="2560" dirty="0">
                <a:latin typeface="Calibri"/>
                <a:cs typeface="Calibri"/>
              </a:rPr>
              <a:t>y</a:t>
            </a:r>
            <a:r>
              <a:rPr sz="4800" spc="0" baseline="2560" dirty="0">
                <a:latin typeface="Calibri"/>
                <a:cs typeface="Calibri"/>
              </a:rPr>
              <a:t>apı</a:t>
            </a:r>
            <a:r>
              <a:rPr sz="4800" spc="-9" baseline="2560" dirty="0">
                <a:latin typeface="Calibri"/>
                <a:cs typeface="Calibri"/>
              </a:rPr>
              <a:t>l</a:t>
            </a:r>
            <a:r>
              <a:rPr sz="4800" spc="0" baseline="2560" dirty="0">
                <a:latin typeface="Calibri"/>
                <a:cs typeface="Calibri"/>
              </a:rPr>
              <a:t>an</a:t>
            </a:r>
            <a:r>
              <a:rPr sz="4800" spc="14" baseline="2560" dirty="0">
                <a:latin typeface="Calibri"/>
                <a:cs typeface="Calibri"/>
              </a:rPr>
              <a:t> </a:t>
            </a:r>
            <a:r>
              <a:rPr sz="4800" spc="-64" baseline="2560" dirty="0" err="1">
                <a:latin typeface="Calibri"/>
                <a:cs typeface="Calibri"/>
              </a:rPr>
              <a:t>k</a:t>
            </a:r>
            <a:r>
              <a:rPr sz="4800" spc="-59" baseline="2560" dirty="0" err="1">
                <a:latin typeface="Calibri"/>
                <a:cs typeface="Calibri"/>
              </a:rPr>
              <a:t>a</a:t>
            </a:r>
            <a:r>
              <a:rPr sz="4800" spc="0" baseline="2560" dirty="0" err="1">
                <a:latin typeface="Calibri"/>
                <a:cs typeface="Calibri"/>
              </a:rPr>
              <a:t>yı</a:t>
            </a:r>
            <a:r>
              <a:rPr sz="4800" spc="-9" baseline="2560" dirty="0" err="1">
                <a:latin typeface="Calibri"/>
                <a:cs typeface="Calibri"/>
              </a:rPr>
              <a:t>t</a:t>
            </a:r>
            <a:r>
              <a:rPr sz="4800" spc="0" baseline="2560" dirty="0" err="1">
                <a:latin typeface="Calibri"/>
                <a:cs typeface="Calibri"/>
              </a:rPr>
              <a:t>ları</a:t>
            </a:r>
            <a:r>
              <a:rPr sz="4800" spc="19" baseline="2560" dirty="0">
                <a:latin typeface="Calibri"/>
                <a:cs typeface="Calibri"/>
              </a:rPr>
              <a:t> </a:t>
            </a:r>
            <a:r>
              <a:rPr sz="4800" spc="0" baseline="2560" dirty="0" err="1">
                <a:latin typeface="Calibri"/>
                <a:cs typeface="Calibri"/>
              </a:rPr>
              <a:t>i</a:t>
            </a:r>
            <a:r>
              <a:rPr sz="4800" spc="-9" baseline="2560" dirty="0" err="1">
                <a:latin typeface="Calibri"/>
                <a:cs typeface="Calibri"/>
              </a:rPr>
              <a:t>z</a:t>
            </a:r>
            <a:r>
              <a:rPr sz="4800" spc="0" baseline="2560" dirty="0" err="1">
                <a:latin typeface="Calibri"/>
                <a:cs typeface="Calibri"/>
              </a:rPr>
              <a:t>leme</a:t>
            </a:r>
            <a:r>
              <a:rPr lang="tr-TR" sz="4800" spc="0" baseline="2560" dirty="0">
                <a:latin typeface="Calibri"/>
                <a:cs typeface="Calibri"/>
              </a:rPr>
              <a:t> </a:t>
            </a:r>
            <a:r>
              <a:rPr sz="4800" spc="0" baseline="2560" dirty="0" err="1">
                <a:latin typeface="Calibri"/>
                <a:cs typeface="Calibri"/>
              </a:rPr>
              <a:t>im</a:t>
            </a:r>
            <a:r>
              <a:rPr sz="4800" spc="-75" baseline="2560" dirty="0" err="1">
                <a:latin typeface="Calibri"/>
                <a:cs typeface="Calibri"/>
              </a:rPr>
              <a:t>k</a:t>
            </a:r>
            <a:r>
              <a:rPr sz="4800" spc="0" baseline="2560" dirty="0" err="1">
                <a:latin typeface="Calibri"/>
                <a:cs typeface="Calibri"/>
              </a:rPr>
              <a:t>anın</a:t>
            </a:r>
            <a:r>
              <a:rPr sz="4800" spc="-14" baseline="2560" dirty="0" err="1">
                <a:latin typeface="Calibri"/>
                <a:cs typeface="Calibri"/>
              </a:rPr>
              <a:t>ı</a:t>
            </a:r>
            <a:r>
              <a:rPr sz="4800" spc="0" baseline="2560" dirty="0" err="1">
                <a:latin typeface="Calibri"/>
                <a:cs typeface="Calibri"/>
              </a:rPr>
              <a:t>z</a:t>
            </a:r>
            <a:r>
              <a:rPr sz="4800" spc="34" baseline="2560" dirty="0">
                <a:latin typeface="Calibri"/>
                <a:cs typeface="Calibri"/>
              </a:rPr>
              <a:t> </a:t>
            </a:r>
            <a:r>
              <a:rPr sz="4800" spc="0" baseline="2560" dirty="0">
                <a:latin typeface="Calibri"/>
                <a:cs typeface="Calibri"/>
              </a:rPr>
              <a:t>olu</a:t>
            </a:r>
            <a:r>
              <a:rPr sz="4800" spc="-329" baseline="2560" dirty="0">
                <a:latin typeface="Calibri"/>
                <a:cs typeface="Calibri"/>
              </a:rPr>
              <a:t>r</a:t>
            </a:r>
            <a:r>
              <a:rPr sz="4800" spc="0" baseline="256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690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5- Kameralar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5" name="object 12"/>
          <p:cNvSpPr/>
          <p:nvPr/>
        </p:nvSpPr>
        <p:spPr>
          <a:xfrm>
            <a:off x="1076820" y="1553263"/>
            <a:ext cx="4860036" cy="3282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4"/>
          <p:cNvSpPr/>
          <p:nvPr/>
        </p:nvSpPr>
        <p:spPr>
          <a:xfrm>
            <a:off x="4077576" y="3685339"/>
            <a:ext cx="4192524" cy="311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8"/>
          <p:cNvSpPr txBox="1"/>
          <p:nvPr/>
        </p:nvSpPr>
        <p:spPr>
          <a:xfrm>
            <a:off x="6259690" y="1538530"/>
            <a:ext cx="5862385" cy="5076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ame</a:t>
            </a:r>
            <a:r>
              <a:rPr sz="4200" spc="-59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ala</a:t>
            </a:r>
            <a:r>
              <a:rPr sz="4200" spc="-239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,</a:t>
            </a:r>
            <a:r>
              <a:rPr sz="4200" spc="-124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sun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cu</a:t>
            </a:r>
            <a:r>
              <a:rPr sz="4200" spc="-31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odası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daki</a:t>
            </a:r>
            <a:r>
              <a:rPr sz="4200" spc="-92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NVR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>
                <a:latin typeface="Calibri"/>
                <a:cs typeface="Calibri"/>
              </a:rPr>
              <a:t>cihaz</a:t>
            </a:r>
            <a:r>
              <a:rPr sz="4200" spc="-9" baseline="1950" dirty="0">
                <a:latin typeface="Calibri"/>
                <a:cs typeface="Calibri"/>
              </a:rPr>
              <a:t>ı</a:t>
            </a:r>
            <a:r>
              <a:rPr sz="4200" spc="0" baseline="1950" dirty="0">
                <a:latin typeface="Calibri"/>
                <a:cs typeface="Calibri"/>
              </a:rPr>
              <a:t>na</a:t>
            </a:r>
            <a:r>
              <a:rPr sz="4200" spc="-76" baseline="1950" dirty="0">
                <a:latin typeface="Calibri"/>
                <a:cs typeface="Calibri"/>
              </a:rPr>
              <a:t> </a:t>
            </a:r>
            <a:r>
              <a:rPr sz="4200" spc="0" baseline="1950" dirty="0">
                <a:latin typeface="Calibri"/>
                <a:cs typeface="Calibri"/>
              </a:rPr>
              <a:t>bağl</a:t>
            </a:r>
            <a:r>
              <a:rPr sz="4200" spc="-9" baseline="1950" dirty="0">
                <a:latin typeface="Calibri"/>
                <a:cs typeface="Calibri"/>
              </a:rPr>
              <a:t>ı</a:t>
            </a:r>
            <a:r>
              <a:rPr sz="4200" spc="0" baseline="1950" dirty="0">
                <a:latin typeface="Calibri"/>
                <a:cs typeface="Calibri"/>
              </a:rPr>
              <a:t>d</a:t>
            </a:r>
            <a:r>
              <a:rPr sz="4200" spc="-9" baseline="1950" dirty="0">
                <a:latin typeface="Calibri"/>
                <a:cs typeface="Calibri"/>
              </a:rPr>
              <a:t>ı</a:t>
            </a:r>
            <a:r>
              <a:rPr sz="4200" spc="-279" baseline="1950" dirty="0">
                <a:latin typeface="Calibri"/>
                <a:cs typeface="Calibri"/>
              </a:rPr>
              <a:t>r</a:t>
            </a:r>
            <a:r>
              <a:rPr sz="4200" spc="0" baseline="1950" dirty="0">
                <a:latin typeface="Calibri"/>
                <a:cs typeface="Calibri"/>
              </a:rPr>
              <a:t>.</a:t>
            </a:r>
            <a:r>
              <a:rPr sz="4200" spc="-77" baseline="1950" dirty="0">
                <a:latin typeface="Calibri"/>
                <a:cs typeface="Calibri"/>
              </a:rPr>
              <a:t> </a:t>
            </a:r>
            <a:r>
              <a:rPr sz="4200" spc="0" baseline="1950" dirty="0">
                <a:latin typeface="Calibri"/>
                <a:cs typeface="Calibri"/>
              </a:rPr>
              <a:t>2</a:t>
            </a:r>
            <a:r>
              <a:rPr sz="4200" spc="-4" baseline="1950" dirty="0">
                <a:latin typeface="Calibri"/>
                <a:cs typeface="Calibri"/>
              </a:rPr>
              <a:t> </a:t>
            </a:r>
            <a:r>
              <a:rPr sz="4200" spc="0" baseline="1950" dirty="0">
                <a:latin typeface="Calibri"/>
                <a:cs typeface="Calibri"/>
              </a:rPr>
              <a:t>ad</a:t>
            </a:r>
            <a:r>
              <a:rPr sz="4200" spc="-9" baseline="1950" dirty="0">
                <a:latin typeface="Calibri"/>
                <a:cs typeface="Calibri"/>
              </a:rPr>
              <a:t>e</a:t>
            </a:r>
            <a:r>
              <a:rPr sz="4200" spc="0" baseline="1950" dirty="0">
                <a:latin typeface="Calibri"/>
                <a:cs typeface="Calibri"/>
              </a:rPr>
              <a:t>t</a:t>
            </a:r>
            <a:r>
              <a:rPr sz="4200" spc="-51" baseline="1950" dirty="0">
                <a:latin typeface="Calibri"/>
                <a:cs typeface="Calibri"/>
              </a:rPr>
              <a:t> </a:t>
            </a:r>
            <a:r>
              <a:rPr sz="4200" spc="0" baseline="1950" dirty="0">
                <a:latin typeface="Calibri"/>
                <a:cs typeface="Calibri"/>
              </a:rPr>
              <a:t>içer</a:t>
            </a:r>
            <a:r>
              <a:rPr sz="4200" spc="-9" baseline="1950" dirty="0">
                <a:latin typeface="Calibri"/>
                <a:cs typeface="Calibri"/>
              </a:rPr>
              <a:t>i</a:t>
            </a:r>
            <a:r>
              <a:rPr sz="4200" spc="0" baseline="1950" dirty="0">
                <a:latin typeface="Calibri"/>
                <a:cs typeface="Calibri"/>
              </a:rPr>
              <a:t>de</a:t>
            </a:r>
            <a:r>
              <a:rPr sz="4200" spc="-71" baseline="1950" dirty="0">
                <a:latin typeface="Calibri"/>
                <a:cs typeface="Calibri"/>
              </a:rPr>
              <a:t> </a:t>
            </a:r>
            <a:r>
              <a:rPr sz="4200" spc="0" baseline="1950" dirty="0">
                <a:latin typeface="Calibri"/>
                <a:cs typeface="Calibri"/>
              </a:rPr>
              <a:t>1</a:t>
            </a:r>
            <a:r>
              <a:rPr sz="4200" spc="-4" baseline="1950" dirty="0">
                <a:latin typeface="Calibri"/>
                <a:cs typeface="Calibri"/>
              </a:rPr>
              <a:t> </a:t>
            </a:r>
            <a:r>
              <a:rPr sz="4200" spc="0" baseline="1950" dirty="0">
                <a:latin typeface="Calibri"/>
                <a:cs typeface="Calibri"/>
              </a:rPr>
              <a:t>ad</a:t>
            </a:r>
            <a:r>
              <a:rPr sz="4200" spc="-9" baseline="1950" dirty="0">
                <a:latin typeface="Calibri"/>
                <a:cs typeface="Calibri"/>
              </a:rPr>
              <a:t>e</a:t>
            </a:r>
            <a:r>
              <a:rPr sz="4200" spc="0" baseline="195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spc="0" baseline="1950" dirty="0">
                <a:latin typeface="Calibri"/>
                <a:cs typeface="Calibri"/>
              </a:rPr>
              <a:t>d</a:t>
            </a:r>
            <a:r>
              <a:rPr sz="4200" spc="-9" baseline="1950" dirty="0">
                <a:latin typeface="Calibri"/>
                <a:cs typeface="Calibri"/>
              </a:rPr>
              <a:t>ı</a:t>
            </a:r>
            <a:r>
              <a:rPr sz="4200" spc="0" baseline="1950" dirty="0">
                <a:latin typeface="Calibri"/>
                <a:cs typeface="Calibri"/>
              </a:rPr>
              <a:t>şarı</a:t>
            </a:r>
            <a:r>
              <a:rPr sz="4200" spc="-9" baseline="1950" dirty="0">
                <a:latin typeface="Calibri"/>
                <a:cs typeface="Calibri"/>
              </a:rPr>
              <a:t>d</a:t>
            </a:r>
            <a:r>
              <a:rPr sz="4200" spc="0" baseline="1950" dirty="0">
                <a:latin typeface="Calibri"/>
                <a:cs typeface="Calibri"/>
              </a:rPr>
              <a:t>a</a:t>
            </a:r>
            <a:r>
              <a:rPr sz="4200" spc="-59" baseline="1950" dirty="0">
                <a:latin typeface="Calibri"/>
                <a:cs typeface="Calibri"/>
              </a:rPr>
              <a:t> </a:t>
            </a:r>
            <a:r>
              <a:rPr sz="4200" spc="0" baseline="1950" dirty="0">
                <a:latin typeface="Calibri"/>
                <a:cs typeface="Calibri"/>
              </a:rPr>
              <a:t>bu</a:t>
            </a:r>
            <a:r>
              <a:rPr sz="4200" spc="-14" baseline="1950" dirty="0">
                <a:latin typeface="Calibri"/>
                <a:cs typeface="Calibri"/>
              </a:rPr>
              <a:t>l</a:t>
            </a:r>
            <a:r>
              <a:rPr sz="4200" spc="0" baseline="1950" dirty="0">
                <a:latin typeface="Calibri"/>
                <a:cs typeface="Calibri"/>
              </a:rPr>
              <a:t>un</a:t>
            </a:r>
            <a:r>
              <a:rPr sz="4200" spc="-9" baseline="1950" dirty="0">
                <a:latin typeface="Calibri"/>
                <a:cs typeface="Calibri"/>
              </a:rPr>
              <a:t>m</a:t>
            </a:r>
            <a:r>
              <a:rPr sz="4200" spc="0" baseline="1950" dirty="0">
                <a:latin typeface="Calibri"/>
                <a:cs typeface="Calibri"/>
              </a:rPr>
              <a:t>ak</a:t>
            </a:r>
            <a:r>
              <a:rPr sz="4200" spc="-44" baseline="1950" dirty="0">
                <a:latin typeface="Calibri"/>
                <a:cs typeface="Calibri"/>
              </a:rPr>
              <a:t>t</a:t>
            </a:r>
            <a:r>
              <a:rPr sz="4200" spc="0" baseline="1950" dirty="0">
                <a:latin typeface="Calibri"/>
                <a:cs typeface="Calibri"/>
              </a:rPr>
              <a:t>adı</a:t>
            </a:r>
            <a:r>
              <a:rPr sz="4200" spc="-284" baseline="1950" dirty="0">
                <a:latin typeface="Calibri"/>
                <a:cs typeface="Calibri"/>
              </a:rPr>
              <a:t>r</a:t>
            </a:r>
            <a:r>
              <a:rPr sz="4200" spc="0" baseline="1950" dirty="0">
                <a:latin typeface="Calibri"/>
                <a:cs typeface="Calibri"/>
              </a:rPr>
              <a:t>.</a:t>
            </a:r>
            <a:r>
              <a:rPr sz="4200" spc="-109" baseline="1950" dirty="0">
                <a:latin typeface="Calibri"/>
                <a:cs typeface="Calibri"/>
              </a:rPr>
              <a:t> </a:t>
            </a:r>
            <a:r>
              <a:rPr sz="4200" spc="0" baseline="1950" dirty="0">
                <a:latin typeface="Calibri"/>
                <a:cs typeface="Calibri"/>
              </a:rPr>
              <a:t>Si</a:t>
            </a:r>
            <a:r>
              <a:rPr sz="4200" spc="-44" baseline="1950" dirty="0">
                <a:latin typeface="Calibri"/>
                <a:cs typeface="Calibri"/>
              </a:rPr>
              <a:t>s</a:t>
            </a:r>
            <a:r>
              <a:rPr sz="4200" spc="-25" baseline="1950" dirty="0">
                <a:latin typeface="Calibri"/>
                <a:cs typeface="Calibri"/>
              </a:rPr>
              <a:t>t</a:t>
            </a:r>
            <a:r>
              <a:rPr sz="4200" spc="0" baseline="1950" dirty="0">
                <a:latin typeface="Calibri"/>
                <a:cs typeface="Calibri"/>
              </a:rPr>
              <a:t>em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spc="0" baseline="1950" dirty="0">
                <a:latin typeface="Calibri"/>
                <a:cs typeface="Calibri"/>
              </a:rPr>
              <a:t>odası</a:t>
            </a:r>
            <a:r>
              <a:rPr sz="4200" spc="-9" baseline="1950" dirty="0">
                <a:latin typeface="Calibri"/>
                <a:cs typeface="Calibri"/>
              </a:rPr>
              <a:t>n</a:t>
            </a:r>
            <a:r>
              <a:rPr sz="4200" spc="0" baseline="1950" dirty="0">
                <a:latin typeface="Calibri"/>
                <a:cs typeface="Calibri"/>
              </a:rPr>
              <a:t>daki</a:t>
            </a:r>
            <a:r>
              <a:rPr sz="4200" spc="-92" baseline="1950" dirty="0">
                <a:latin typeface="Calibri"/>
                <a:cs typeface="Calibri"/>
              </a:rPr>
              <a:t> </a:t>
            </a:r>
            <a:r>
              <a:rPr sz="4200" spc="0" baseline="1950" dirty="0">
                <a:latin typeface="Calibri"/>
                <a:cs typeface="Calibri"/>
              </a:rPr>
              <a:t>mon</a:t>
            </a:r>
            <a:r>
              <a:rPr sz="4200" spc="-9" baseline="1950" dirty="0">
                <a:latin typeface="Calibri"/>
                <a:cs typeface="Calibri"/>
              </a:rPr>
              <a:t>i</a:t>
            </a:r>
            <a:r>
              <a:rPr sz="4200" spc="-25" baseline="1950" dirty="0">
                <a:latin typeface="Calibri"/>
                <a:cs typeface="Calibri"/>
              </a:rPr>
              <a:t>t</a:t>
            </a:r>
            <a:r>
              <a:rPr sz="4200" spc="0" baseline="1950" dirty="0">
                <a:latin typeface="Calibri"/>
                <a:cs typeface="Calibri"/>
              </a:rPr>
              <a:t>ö</a:t>
            </a:r>
            <a:r>
              <a:rPr sz="4200" spc="-34" baseline="1950" dirty="0">
                <a:latin typeface="Calibri"/>
                <a:cs typeface="Calibri"/>
              </a:rPr>
              <a:t>r</a:t>
            </a:r>
            <a:r>
              <a:rPr sz="4200" spc="0" baseline="1950" dirty="0">
                <a:latin typeface="Calibri"/>
                <a:cs typeface="Calibri"/>
              </a:rPr>
              <a:t>de</a:t>
            </a:r>
            <a:r>
              <a:rPr sz="4200" spc="-100" baseline="1950" dirty="0">
                <a:latin typeface="Calibri"/>
                <a:cs typeface="Calibri"/>
              </a:rPr>
              <a:t> </a:t>
            </a:r>
            <a:r>
              <a:rPr sz="4200" spc="-50" baseline="1950" dirty="0">
                <a:latin typeface="Calibri"/>
                <a:cs typeface="Calibri"/>
              </a:rPr>
              <a:t>k</a:t>
            </a:r>
            <a:r>
              <a:rPr sz="4200" spc="0" baseline="1950" dirty="0">
                <a:latin typeface="Calibri"/>
                <a:cs typeface="Calibri"/>
              </a:rPr>
              <a:t>ame</a:t>
            </a:r>
            <a:r>
              <a:rPr sz="4200" spc="-59" baseline="1950" dirty="0">
                <a:latin typeface="Calibri"/>
                <a:cs typeface="Calibri"/>
              </a:rPr>
              <a:t>r</a:t>
            </a:r>
            <a:r>
              <a:rPr sz="4200" spc="0" baseline="1950" dirty="0">
                <a:latin typeface="Calibri"/>
                <a:cs typeface="Calibri"/>
              </a:rPr>
              <a:t>alar</a:t>
            </a:r>
            <a:r>
              <a:rPr sz="4200" spc="-9" baseline="1950" dirty="0">
                <a:latin typeface="Calibri"/>
                <a:cs typeface="Calibri"/>
              </a:rPr>
              <a:t>ı</a:t>
            </a:r>
            <a:r>
              <a:rPr sz="4200" spc="0" baseline="1950" dirty="0">
                <a:latin typeface="Calibri"/>
                <a:cs typeface="Calibri"/>
              </a:rPr>
              <a:t>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spc="-19" baseline="1950" dirty="0">
                <a:latin typeface="Calibri"/>
                <a:cs typeface="Calibri"/>
              </a:rPr>
              <a:t>g</a:t>
            </a:r>
            <a:r>
              <a:rPr sz="4200" spc="0" baseline="1950" dirty="0">
                <a:latin typeface="Calibri"/>
                <a:cs typeface="Calibri"/>
              </a:rPr>
              <a:t>örü</a:t>
            </a:r>
            <a:r>
              <a:rPr sz="4200" spc="-9" baseline="1950" dirty="0">
                <a:latin typeface="Calibri"/>
                <a:cs typeface="Calibri"/>
              </a:rPr>
              <a:t>n</a:t>
            </a:r>
            <a:r>
              <a:rPr sz="4200" spc="0" baseline="1950" dirty="0">
                <a:latin typeface="Calibri"/>
                <a:cs typeface="Calibri"/>
              </a:rPr>
              <a:t>düğ</a:t>
            </a:r>
            <a:r>
              <a:rPr sz="4200" spc="-9" baseline="1950" dirty="0">
                <a:latin typeface="Calibri"/>
                <a:cs typeface="Calibri"/>
              </a:rPr>
              <a:t>ü</a:t>
            </a:r>
            <a:r>
              <a:rPr sz="4200" spc="0" baseline="1950" dirty="0">
                <a:latin typeface="Calibri"/>
                <a:cs typeface="Calibri"/>
              </a:rPr>
              <a:t>nden</a:t>
            </a:r>
            <a:r>
              <a:rPr sz="4200" spc="-122" baseline="1950" dirty="0">
                <a:latin typeface="Calibri"/>
                <a:cs typeface="Calibri"/>
              </a:rPr>
              <a:t> </a:t>
            </a:r>
            <a:r>
              <a:rPr sz="4200" spc="0" baseline="1950" dirty="0">
                <a:latin typeface="Calibri"/>
                <a:cs typeface="Calibri"/>
              </a:rPr>
              <a:t>em</a:t>
            </a:r>
            <a:r>
              <a:rPr sz="4200" spc="-9" baseline="1950" dirty="0">
                <a:latin typeface="Calibri"/>
                <a:cs typeface="Calibri"/>
              </a:rPr>
              <a:t>i</a:t>
            </a:r>
            <a:r>
              <a:rPr sz="4200" spc="0" baseline="1950" dirty="0">
                <a:latin typeface="Calibri"/>
                <a:cs typeface="Calibri"/>
              </a:rPr>
              <a:t>n</a:t>
            </a:r>
            <a:r>
              <a:rPr sz="4200" spc="-37" baseline="1950" dirty="0">
                <a:latin typeface="Calibri"/>
                <a:cs typeface="Calibri"/>
              </a:rPr>
              <a:t> </a:t>
            </a:r>
            <a:r>
              <a:rPr sz="4200" spc="0" baseline="1950" dirty="0">
                <a:latin typeface="Calibri"/>
                <a:cs typeface="Calibri"/>
              </a:rPr>
              <a:t>ol</a:t>
            </a:r>
            <a:r>
              <a:rPr sz="4200" spc="-9" baseline="1950" dirty="0">
                <a:latin typeface="Calibri"/>
                <a:cs typeface="Calibri"/>
              </a:rPr>
              <a:t>u</a:t>
            </a:r>
            <a:r>
              <a:rPr sz="4200" spc="0" baseline="1950" dirty="0">
                <a:latin typeface="Calibri"/>
                <a:cs typeface="Calibri"/>
              </a:rPr>
              <a:t>nuz.</a:t>
            </a:r>
            <a:endParaRPr sz="2800" dirty="0">
              <a:latin typeface="Calibri"/>
              <a:cs typeface="Calibri"/>
            </a:endParaRPr>
          </a:p>
          <a:p>
            <a:pPr marL="2296286" marR="53263">
              <a:lnSpc>
                <a:spcPts val="3365"/>
              </a:lnSpc>
              <a:spcBef>
                <a:spcPts val="0"/>
              </a:spcBef>
            </a:pPr>
            <a:r>
              <a:rPr sz="4200" spc="-50" baseline="1950" dirty="0">
                <a:latin typeface="Calibri"/>
                <a:cs typeface="Calibri"/>
              </a:rPr>
              <a:t>K</a:t>
            </a:r>
            <a:r>
              <a:rPr sz="4200" spc="0" baseline="1950" dirty="0">
                <a:latin typeface="Calibri"/>
                <a:cs typeface="Calibri"/>
              </a:rPr>
              <a:t>ame</a:t>
            </a:r>
            <a:r>
              <a:rPr sz="4200" spc="-59" baseline="1950" dirty="0">
                <a:latin typeface="Calibri"/>
                <a:cs typeface="Calibri"/>
              </a:rPr>
              <a:t>r</a:t>
            </a:r>
            <a:r>
              <a:rPr sz="4200" spc="0" baseline="1950" dirty="0">
                <a:latin typeface="Calibri"/>
                <a:cs typeface="Calibri"/>
              </a:rPr>
              <a:t>alar</a:t>
            </a:r>
            <a:r>
              <a:rPr sz="4200" spc="-126" baseline="1950" dirty="0">
                <a:latin typeface="Calibri"/>
                <a:cs typeface="Calibri"/>
              </a:rPr>
              <a:t> </a:t>
            </a:r>
            <a:r>
              <a:rPr sz="4200" spc="0" baseline="1950" dirty="0">
                <a:latin typeface="Calibri"/>
                <a:cs typeface="Calibri"/>
              </a:rPr>
              <a:t>ba</a:t>
            </a:r>
            <a:r>
              <a:rPr sz="4200" spc="-50" baseline="1950" dirty="0">
                <a:latin typeface="Calibri"/>
                <a:cs typeface="Calibri"/>
              </a:rPr>
              <a:t>k</a:t>
            </a:r>
            <a:r>
              <a:rPr sz="4200" spc="0" baseline="1950" dirty="0">
                <a:latin typeface="Calibri"/>
                <a:cs typeface="Calibri"/>
              </a:rPr>
              <a:t>anl</a:t>
            </a:r>
            <a:r>
              <a:rPr sz="4200" spc="-14" baseline="1950" dirty="0">
                <a:latin typeface="Calibri"/>
                <a:cs typeface="Calibri"/>
              </a:rPr>
              <a:t>ı</a:t>
            </a:r>
            <a:r>
              <a:rPr sz="4200" spc="0" baseline="1950" dirty="0">
                <a:latin typeface="Calibri"/>
                <a:cs typeface="Calibri"/>
              </a:rPr>
              <a:t>k</a:t>
            </a:r>
            <a:endParaRPr sz="2800" dirty="0">
              <a:latin typeface="Calibri"/>
              <a:cs typeface="Calibri"/>
            </a:endParaRPr>
          </a:p>
          <a:p>
            <a:pPr marL="2296286" marR="53263">
              <a:lnSpc>
                <a:spcPts val="3365"/>
              </a:lnSpc>
            </a:pPr>
            <a:r>
              <a:rPr sz="4200" spc="-34" baseline="1950" dirty="0">
                <a:latin typeface="Calibri"/>
                <a:cs typeface="Calibri"/>
              </a:rPr>
              <a:t>t</a:t>
            </a:r>
            <a:r>
              <a:rPr sz="4200" spc="0" baseline="1950" dirty="0">
                <a:latin typeface="Calibri"/>
                <a:cs typeface="Calibri"/>
              </a:rPr>
              <a:t>a</a:t>
            </a:r>
            <a:r>
              <a:rPr sz="4200" spc="-59" baseline="1950" dirty="0">
                <a:latin typeface="Calibri"/>
                <a:cs typeface="Calibri"/>
              </a:rPr>
              <a:t>r</a:t>
            </a:r>
            <a:r>
              <a:rPr sz="4200" spc="0" baseline="1950" dirty="0">
                <a:latin typeface="Calibri"/>
                <a:cs typeface="Calibri"/>
              </a:rPr>
              <a:t>af</a:t>
            </a:r>
            <a:r>
              <a:rPr sz="4200" spc="-14" baseline="1950" dirty="0">
                <a:latin typeface="Calibri"/>
                <a:cs typeface="Calibri"/>
              </a:rPr>
              <a:t>ı</a:t>
            </a:r>
            <a:r>
              <a:rPr sz="4200" spc="0" baseline="1950" dirty="0">
                <a:latin typeface="Calibri"/>
                <a:cs typeface="Calibri"/>
              </a:rPr>
              <a:t>ndan</a:t>
            </a:r>
            <a:r>
              <a:rPr sz="4200" spc="-98" baseline="1950" dirty="0">
                <a:latin typeface="Calibri"/>
                <a:cs typeface="Calibri"/>
              </a:rPr>
              <a:t> </a:t>
            </a:r>
            <a:r>
              <a:rPr sz="4200" spc="-19" baseline="1950" dirty="0">
                <a:latin typeface="Calibri"/>
                <a:cs typeface="Calibri"/>
              </a:rPr>
              <a:t>g</a:t>
            </a:r>
            <a:r>
              <a:rPr sz="4200" spc="0" baseline="1950" dirty="0">
                <a:latin typeface="Calibri"/>
                <a:cs typeface="Calibri"/>
              </a:rPr>
              <a:t>ö</a:t>
            </a:r>
            <a:r>
              <a:rPr sz="4200" spc="-34" baseline="1950" dirty="0">
                <a:latin typeface="Calibri"/>
                <a:cs typeface="Calibri"/>
              </a:rPr>
              <a:t>r</a:t>
            </a:r>
            <a:r>
              <a:rPr sz="4200" spc="-9" baseline="1950" dirty="0">
                <a:latin typeface="Calibri"/>
                <a:cs typeface="Calibri"/>
              </a:rPr>
              <a:t>e</a:t>
            </a:r>
            <a:r>
              <a:rPr sz="4200" spc="0" baseline="1950" dirty="0">
                <a:latin typeface="Calibri"/>
                <a:cs typeface="Calibri"/>
              </a:rPr>
              <a:t>v</a:t>
            </a:r>
            <a:r>
              <a:rPr sz="4200" spc="-9" baseline="1950" dirty="0">
                <a:latin typeface="Calibri"/>
                <a:cs typeface="Calibri"/>
              </a:rPr>
              <a:t>l</a:t>
            </a:r>
            <a:r>
              <a:rPr sz="4200" spc="0" baseline="1950" dirty="0">
                <a:latin typeface="Calibri"/>
                <a:cs typeface="Calibri"/>
              </a:rPr>
              <a:t>i</a:t>
            </a:r>
            <a:endParaRPr sz="2800" dirty="0">
              <a:latin typeface="Calibri"/>
              <a:cs typeface="Calibri"/>
            </a:endParaRPr>
          </a:p>
          <a:p>
            <a:pPr marL="2296286" marR="53263">
              <a:lnSpc>
                <a:spcPts val="3360"/>
              </a:lnSpc>
            </a:pPr>
            <a:r>
              <a:rPr sz="4200" spc="0" baseline="1950" dirty="0">
                <a:latin typeface="Calibri"/>
                <a:cs typeface="Calibri"/>
              </a:rPr>
              <a:t>soru</a:t>
            </a:r>
            <a:r>
              <a:rPr sz="4200" spc="-9" baseline="1950" dirty="0">
                <a:latin typeface="Calibri"/>
                <a:cs typeface="Calibri"/>
              </a:rPr>
              <a:t>m</a:t>
            </a:r>
            <a:r>
              <a:rPr sz="4200" spc="0" baseline="1950" dirty="0">
                <a:latin typeface="Calibri"/>
                <a:cs typeface="Calibri"/>
              </a:rPr>
              <a:t>l</a:t>
            </a:r>
            <a:r>
              <a:rPr sz="4200" spc="-9" baseline="1950" dirty="0">
                <a:latin typeface="Calibri"/>
                <a:cs typeface="Calibri"/>
              </a:rPr>
              <a:t>u</a:t>
            </a:r>
            <a:r>
              <a:rPr sz="4200" spc="0" baseline="1950" dirty="0">
                <a:latin typeface="Calibri"/>
                <a:cs typeface="Calibri"/>
              </a:rPr>
              <a:t>lar</a:t>
            </a:r>
            <a:r>
              <a:rPr sz="4200" spc="-93" baseline="1950" dirty="0">
                <a:latin typeface="Calibri"/>
                <a:cs typeface="Calibri"/>
              </a:rPr>
              <a:t> </a:t>
            </a:r>
            <a:r>
              <a:rPr sz="4200" spc="-34" baseline="1950" dirty="0">
                <a:latin typeface="Calibri"/>
                <a:cs typeface="Calibri"/>
              </a:rPr>
              <a:t>t</a:t>
            </a:r>
            <a:r>
              <a:rPr sz="4200" spc="0" baseline="1950" dirty="0">
                <a:latin typeface="Calibri"/>
                <a:cs typeface="Calibri"/>
              </a:rPr>
              <a:t>a</a:t>
            </a:r>
            <a:r>
              <a:rPr sz="4200" spc="-59" baseline="1950" dirty="0">
                <a:latin typeface="Calibri"/>
                <a:cs typeface="Calibri"/>
              </a:rPr>
              <a:t>r</a:t>
            </a:r>
            <a:r>
              <a:rPr sz="4200" spc="0" baseline="1950" dirty="0">
                <a:latin typeface="Calibri"/>
                <a:cs typeface="Calibri"/>
              </a:rPr>
              <a:t>af</a:t>
            </a:r>
            <a:r>
              <a:rPr sz="4200" spc="-14" baseline="1950" dirty="0">
                <a:latin typeface="Calibri"/>
                <a:cs typeface="Calibri"/>
              </a:rPr>
              <a:t>ı</a:t>
            </a:r>
            <a:r>
              <a:rPr sz="4200" spc="0" baseline="1950" dirty="0">
                <a:latin typeface="Calibri"/>
                <a:cs typeface="Calibri"/>
              </a:rPr>
              <a:t>ndan</a:t>
            </a:r>
            <a:endParaRPr sz="2800" dirty="0">
              <a:latin typeface="Calibri"/>
              <a:cs typeface="Calibri"/>
            </a:endParaRPr>
          </a:p>
          <a:p>
            <a:pPr marL="2296286" marR="53263">
              <a:lnSpc>
                <a:spcPts val="3360"/>
              </a:lnSpc>
            </a:pPr>
            <a:r>
              <a:rPr sz="4200" spc="0" baseline="1950" dirty="0">
                <a:latin typeface="Calibri"/>
                <a:cs typeface="Calibri"/>
              </a:rPr>
              <a:t>iz</a:t>
            </a:r>
            <a:r>
              <a:rPr sz="4200" spc="-9" baseline="1950" dirty="0">
                <a:latin typeface="Calibri"/>
                <a:cs typeface="Calibri"/>
              </a:rPr>
              <a:t>l</a:t>
            </a:r>
            <a:r>
              <a:rPr sz="4200" spc="0" baseline="1950" dirty="0">
                <a:latin typeface="Calibri"/>
                <a:cs typeface="Calibri"/>
              </a:rPr>
              <a:t>enme</a:t>
            </a:r>
            <a:r>
              <a:rPr sz="4200" spc="-14" baseline="1950" dirty="0">
                <a:latin typeface="Calibri"/>
                <a:cs typeface="Calibri"/>
              </a:rPr>
              <a:t>k</a:t>
            </a:r>
            <a:r>
              <a:rPr sz="4200" spc="-25" baseline="1950" dirty="0">
                <a:latin typeface="Calibri"/>
                <a:cs typeface="Calibri"/>
              </a:rPr>
              <a:t>t</a:t>
            </a:r>
            <a:r>
              <a:rPr sz="4200" spc="0" baseline="1950" dirty="0">
                <a:latin typeface="Calibri"/>
                <a:cs typeface="Calibri"/>
              </a:rPr>
              <a:t>ed</a:t>
            </a:r>
            <a:r>
              <a:rPr sz="4200" spc="-9" baseline="1950" dirty="0">
                <a:latin typeface="Calibri"/>
                <a:cs typeface="Calibri"/>
              </a:rPr>
              <a:t>i</a:t>
            </a:r>
            <a:r>
              <a:rPr sz="4200" spc="-279" baseline="1950" dirty="0">
                <a:latin typeface="Calibri"/>
                <a:cs typeface="Calibri"/>
              </a:rPr>
              <a:t>r</a:t>
            </a:r>
            <a:r>
              <a:rPr sz="4200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296286" marR="53263">
              <a:lnSpc>
                <a:spcPts val="3360"/>
              </a:lnSpc>
            </a:pPr>
            <a:r>
              <a:rPr sz="4200" spc="0" baseline="1950" dirty="0">
                <a:latin typeface="Calibri"/>
                <a:cs typeface="Calibri"/>
              </a:rPr>
              <a:t>Ad</a:t>
            </a:r>
            <a:r>
              <a:rPr sz="4200" spc="-50" baseline="1950" dirty="0">
                <a:latin typeface="Calibri"/>
                <a:cs typeface="Calibri"/>
              </a:rPr>
              <a:t>a</a:t>
            </a:r>
            <a:r>
              <a:rPr sz="4200" spc="0" baseline="1950" dirty="0">
                <a:latin typeface="Calibri"/>
                <a:cs typeface="Calibri"/>
              </a:rPr>
              <a:t>y</a:t>
            </a:r>
            <a:r>
              <a:rPr sz="4200" spc="-14" baseline="1950" dirty="0">
                <a:latin typeface="Calibri"/>
                <a:cs typeface="Calibri"/>
              </a:rPr>
              <a:t>l</a:t>
            </a:r>
            <a:r>
              <a:rPr sz="4200" spc="0" baseline="1950" dirty="0">
                <a:latin typeface="Calibri"/>
                <a:cs typeface="Calibri"/>
              </a:rPr>
              <a:t>arı</a:t>
            </a:r>
            <a:r>
              <a:rPr sz="4200" spc="-44" baseline="1950" dirty="0">
                <a:latin typeface="Calibri"/>
                <a:cs typeface="Calibri"/>
              </a:rPr>
              <a:t> </a:t>
            </a:r>
            <a:r>
              <a:rPr sz="4200" spc="0" baseline="1950" dirty="0">
                <a:latin typeface="Calibri"/>
                <a:cs typeface="Calibri"/>
              </a:rPr>
              <a:t>al</a:t>
            </a:r>
            <a:r>
              <a:rPr sz="4200" spc="-9" baseline="1950" dirty="0">
                <a:latin typeface="Calibri"/>
                <a:cs typeface="Calibri"/>
              </a:rPr>
              <a:t>ı</a:t>
            </a:r>
            <a:r>
              <a:rPr sz="4200" spc="0" baseline="1950" dirty="0">
                <a:latin typeface="Calibri"/>
                <a:cs typeface="Calibri"/>
              </a:rPr>
              <a:t>r</a:t>
            </a:r>
            <a:r>
              <a:rPr sz="4200" spc="-89" baseline="1950" dirty="0">
                <a:latin typeface="Calibri"/>
                <a:cs typeface="Calibri"/>
              </a:rPr>
              <a:t>k</a:t>
            </a:r>
            <a:r>
              <a:rPr sz="4200" spc="0" baseline="1950" dirty="0">
                <a:latin typeface="Calibri"/>
                <a:cs typeface="Calibri"/>
              </a:rPr>
              <a:t>en</a:t>
            </a:r>
            <a:r>
              <a:rPr sz="4200" spc="-51" baseline="1950" dirty="0">
                <a:latin typeface="Calibri"/>
                <a:cs typeface="Calibri"/>
              </a:rPr>
              <a:t> </a:t>
            </a:r>
            <a:r>
              <a:rPr sz="4200" spc="0" baseline="1950" dirty="0">
                <a:latin typeface="Calibri"/>
                <a:cs typeface="Calibri"/>
              </a:rPr>
              <a:t>sa</a:t>
            </a:r>
            <a:r>
              <a:rPr sz="4200" spc="-9" baseline="1950" dirty="0">
                <a:latin typeface="Calibri"/>
                <a:cs typeface="Calibri"/>
              </a:rPr>
              <a:t>l</a:t>
            </a:r>
            <a:r>
              <a:rPr sz="4200" spc="0" baseline="195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2296286">
              <a:lnSpc>
                <a:spcPts val="3360"/>
              </a:lnSpc>
            </a:pPr>
            <a:r>
              <a:rPr sz="4200" spc="0" baseline="1950" dirty="0">
                <a:latin typeface="Calibri"/>
                <a:cs typeface="Calibri"/>
              </a:rPr>
              <a:t>gir</a:t>
            </a:r>
            <a:r>
              <a:rPr sz="4200" spc="-14" baseline="1950" dirty="0">
                <a:latin typeface="Calibri"/>
                <a:cs typeface="Calibri"/>
              </a:rPr>
              <a:t>i</a:t>
            </a:r>
            <a:r>
              <a:rPr sz="4200" spc="0" baseline="1950" dirty="0">
                <a:latin typeface="Calibri"/>
                <a:cs typeface="Calibri"/>
              </a:rPr>
              <a:t>şi</a:t>
            </a:r>
            <a:r>
              <a:rPr sz="4200" spc="-9" baseline="1950" dirty="0">
                <a:latin typeface="Calibri"/>
                <a:cs typeface="Calibri"/>
              </a:rPr>
              <a:t>n</a:t>
            </a:r>
            <a:r>
              <a:rPr sz="4200" spc="0" baseline="1950" dirty="0">
                <a:latin typeface="Calibri"/>
                <a:cs typeface="Calibri"/>
              </a:rPr>
              <a:t>deki</a:t>
            </a:r>
            <a:r>
              <a:rPr sz="4200" spc="-54" baseline="1950" dirty="0">
                <a:latin typeface="Calibri"/>
                <a:cs typeface="Calibri"/>
              </a:rPr>
              <a:t> </a:t>
            </a:r>
            <a:r>
              <a:rPr sz="4200" spc="-50" baseline="1950" dirty="0">
                <a:latin typeface="Calibri"/>
                <a:cs typeface="Calibri"/>
              </a:rPr>
              <a:t>k</a:t>
            </a:r>
            <a:r>
              <a:rPr sz="4200" spc="0" baseline="1950" dirty="0">
                <a:latin typeface="Calibri"/>
                <a:cs typeface="Calibri"/>
              </a:rPr>
              <a:t>ame</a:t>
            </a:r>
            <a:r>
              <a:rPr sz="4200" spc="-59" baseline="1950" dirty="0">
                <a:latin typeface="Calibri"/>
                <a:cs typeface="Calibri"/>
              </a:rPr>
              <a:t>r</a:t>
            </a:r>
            <a:r>
              <a:rPr sz="4200" spc="-39" baseline="1950" dirty="0">
                <a:latin typeface="Calibri"/>
                <a:cs typeface="Calibri"/>
              </a:rPr>
              <a:t>a</a:t>
            </a:r>
            <a:r>
              <a:rPr sz="4200" spc="-54" baseline="1950" dirty="0">
                <a:latin typeface="Calibri"/>
                <a:cs typeface="Calibri"/>
              </a:rPr>
              <a:t>y</a:t>
            </a:r>
            <a:r>
              <a:rPr sz="4200" spc="0" baseline="1950" dirty="0">
                <a:latin typeface="Calibri"/>
                <a:cs typeface="Calibri"/>
              </a:rPr>
              <a:t>a</a:t>
            </a:r>
            <a:r>
              <a:rPr sz="4200" spc="-111" baseline="1950" dirty="0">
                <a:latin typeface="Calibri"/>
                <a:cs typeface="Calibri"/>
              </a:rPr>
              <a:t> </a:t>
            </a:r>
            <a:r>
              <a:rPr sz="4200" spc="0" baseline="1950" dirty="0">
                <a:latin typeface="Calibri"/>
                <a:cs typeface="Calibri"/>
              </a:rPr>
              <a:t>2</a:t>
            </a:r>
            <a:r>
              <a:rPr sz="4200" spc="-4" baseline="1950" dirty="0">
                <a:latin typeface="Calibri"/>
                <a:cs typeface="Calibri"/>
              </a:rPr>
              <a:t>-</a:t>
            </a:r>
            <a:r>
              <a:rPr sz="4200" spc="0" baseline="1950" dirty="0">
                <a:latin typeface="Calibri"/>
                <a:cs typeface="Calibri"/>
              </a:rPr>
              <a:t>3</a:t>
            </a:r>
            <a:endParaRPr sz="2800" dirty="0">
              <a:latin typeface="Calibri"/>
              <a:cs typeface="Calibri"/>
            </a:endParaRPr>
          </a:p>
          <a:p>
            <a:pPr marL="2256955" marR="2096183" algn="ctr">
              <a:lnSpc>
                <a:spcPts val="3360"/>
              </a:lnSpc>
            </a:pPr>
            <a:r>
              <a:rPr sz="4200" spc="-13" baseline="1950" dirty="0">
                <a:latin typeface="Calibri"/>
                <a:cs typeface="Calibri"/>
              </a:rPr>
              <a:t>ba</a:t>
            </a:r>
            <a:r>
              <a:rPr sz="4200" spc="-22" baseline="1950" dirty="0">
                <a:latin typeface="Calibri"/>
                <a:cs typeface="Calibri"/>
              </a:rPr>
              <a:t>k</a:t>
            </a:r>
            <a:r>
              <a:rPr sz="4200" spc="-7" baseline="1950" dirty="0">
                <a:latin typeface="Calibri"/>
                <a:cs typeface="Calibri"/>
              </a:rPr>
              <a:t>tı</a:t>
            </a:r>
            <a:r>
              <a:rPr sz="4200" spc="-19" baseline="1950" dirty="0">
                <a:latin typeface="Calibri"/>
                <a:cs typeface="Calibri"/>
              </a:rPr>
              <a:t>r</a:t>
            </a:r>
            <a:r>
              <a:rPr sz="4200" spc="-6" baseline="1950" dirty="0">
                <a:latin typeface="Calibri"/>
                <a:cs typeface="Calibri"/>
              </a:rPr>
              <a:t>ı</a:t>
            </a:r>
            <a:r>
              <a:rPr sz="4200" spc="-24" baseline="1950" dirty="0">
                <a:latin typeface="Calibri"/>
                <a:cs typeface="Calibri"/>
              </a:rPr>
              <a:t>n</a:t>
            </a:r>
            <a:r>
              <a:rPr sz="4200" spc="-8" baseline="1950" dirty="0">
                <a:latin typeface="Calibri"/>
                <a:cs typeface="Calibri"/>
              </a:rPr>
              <a:t>ız.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75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6- </a:t>
            </a:r>
            <a:r>
              <a:rPr lang="en-US" dirty="0"/>
              <a:t>All In One (</a:t>
            </a:r>
            <a:r>
              <a:rPr lang="en-US" dirty="0" err="1"/>
              <a:t>tümleşik</a:t>
            </a:r>
            <a:r>
              <a:rPr lang="en-US" dirty="0"/>
              <a:t>) </a:t>
            </a:r>
            <a:r>
              <a:rPr lang="en-US" dirty="0" err="1"/>
              <a:t>Bilgisayarlar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5" name="object 14"/>
          <p:cNvSpPr/>
          <p:nvPr/>
        </p:nvSpPr>
        <p:spPr>
          <a:xfrm>
            <a:off x="6721475" y="1366278"/>
            <a:ext cx="5850636" cy="438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5"/>
          <p:cNvSpPr txBox="1"/>
          <p:nvPr/>
        </p:nvSpPr>
        <p:spPr>
          <a:xfrm>
            <a:off x="500561" y="1366278"/>
            <a:ext cx="5932483" cy="2864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0" dirty="0">
                <a:latin typeface="Calibri"/>
                <a:cs typeface="Calibri"/>
              </a:rPr>
              <a:t>Salon</a:t>
            </a:r>
            <a:r>
              <a:rPr sz="2800" spc="-9" dirty="0">
                <a:latin typeface="Calibri"/>
                <a:cs typeface="Calibri"/>
              </a:rPr>
              <a:t>l</a:t>
            </a:r>
            <a:r>
              <a:rPr sz="2800" spc="0" dirty="0">
                <a:latin typeface="Calibri"/>
                <a:cs typeface="Calibri"/>
              </a:rPr>
              <a:t>a</a:t>
            </a:r>
            <a:r>
              <a:rPr sz="2800" spc="-34" dirty="0">
                <a:latin typeface="Calibri"/>
                <a:cs typeface="Calibri"/>
              </a:rPr>
              <a:t>r</a:t>
            </a:r>
            <a:r>
              <a:rPr sz="2800" spc="0" dirty="0">
                <a:latin typeface="Calibri"/>
                <a:cs typeface="Calibri"/>
              </a:rPr>
              <a:t>da</a:t>
            </a:r>
            <a:r>
              <a:rPr sz="2800" spc="-104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30</a:t>
            </a:r>
            <a:r>
              <a:rPr sz="2800" spc="-18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ad</a:t>
            </a:r>
            <a:r>
              <a:rPr sz="2800" spc="-39" dirty="0">
                <a:latin typeface="Calibri"/>
                <a:cs typeface="Calibri"/>
              </a:rPr>
              <a:t>a</a:t>
            </a:r>
            <a:r>
              <a:rPr sz="2800" spc="-209" dirty="0">
                <a:latin typeface="Calibri"/>
                <a:cs typeface="Calibri"/>
              </a:rPr>
              <a:t>y</a:t>
            </a:r>
            <a:r>
              <a:rPr sz="2800" spc="0" dirty="0">
                <a:latin typeface="Calibri"/>
                <a:cs typeface="Calibri"/>
              </a:rPr>
              <a:t>,</a:t>
            </a:r>
            <a:r>
              <a:rPr sz="2800" spc="-51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1</a:t>
            </a:r>
            <a:r>
              <a:rPr sz="2800" spc="-4" dirty="0">
                <a:latin typeface="Calibri"/>
                <a:cs typeface="Calibri"/>
              </a:rPr>
              <a:t> </a:t>
            </a:r>
            <a:r>
              <a:rPr sz="2800" spc="-19" dirty="0">
                <a:latin typeface="Calibri"/>
                <a:cs typeface="Calibri"/>
              </a:rPr>
              <a:t>g</a:t>
            </a:r>
            <a:r>
              <a:rPr sz="2800" spc="0" dirty="0">
                <a:latin typeface="Calibri"/>
                <a:cs typeface="Calibri"/>
              </a:rPr>
              <a:t>ö</a:t>
            </a:r>
            <a:r>
              <a:rPr sz="2800" spc="-34" dirty="0">
                <a:latin typeface="Calibri"/>
                <a:cs typeface="Calibri"/>
              </a:rPr>
              <a:t>r</a:t>
            </a:r>
            <a:r>
              <a:rPr sz="2800" spc="-9" dirty="0">
                <a:latin typeface="Calibri"/>
                <a:cs typeface="Calibri"/>
              </a:rPr>
              <a:t>e</a:t>
            </a:r>
            <a:r>
              <a:rPr sz="2800" spc="0" dirty="0">
                <a:latin typeface="Calibri"/>
                <a:cs typeface="Calibri"/>
              </a:rPr>
              <a:t>v</a:t>
            </a:r>
            <a:r>
              <a:rPr sz="2800" spc="-9" dirty="0">
                <a:latin typeface="Calibri"/>
                <a:cs typeface="Calibri"/>
              </a:rPr>
              <a:t>l</a:t>
            </a:r>
            <a:r>
              <a:rPr sz="2800" spc="0" dirty="0">
                <a:latin typeface="Calibri"/>
                <a:cs typeface="Calibri"/>
              </a:rPr>
              <a:t>i,</a:t>
            </a:r>
            <a:r>
              <a:rPr sz="2800" spc="-61" dirty="0">
                <a:latin typeface="Calibri"/>
                <a:cs typeface="Calibri"/>
              </a:rPr>
              <a:t> </a:t>
            </a:r>
            <a:r>
              <a:rPr sz="2800" spc="-14" dirty="0">
                <a:latin typeface="Calibri"/>
                <a:cs typeface="Calibri"/>
              </a:rPr>
              <a:t>2</a:t>
            </a:r>
            <a:r>
              <a:rPr sz="2800" spc="-6" dirty="0">
                <a:latin typeface="Calibri"/>
                <a:cs typeface="Calibri"/>
              </a:rPr>
              <a:t> </a:t>
            </a:r>
            <a:r>
              <a:rPr sz="2800" spc="-52" dirty="0">
                <a:latin typeface="Calibri"/>
                <a:cs typeface="Calibri"/>
              </a:rPr>
              <a:t>y</a:t>
            </a:r>
            <a:r>
              <a:rPr sz="2800" spc="-13" dirty="0">
                <a:latin typeface="Calibri"/>
                <a:cs typeface="Calibri"/>
              </a:rPr>
              <a:t>edek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olmak</a:t>
            </a:r>
            <a:r>
              <a:rPr sz="2800" spc="-69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ü</a:t>
            </a:r>
            <a:r>
              <a:rPr sz="2800" spc="-59" dirty="0">
                <a:latin typeface="Calibri"/>
                <a:cs typeface="Calibri"/>
              </a:rPr>
              <a:t>z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-39" dirty="0">
                <a:latin typeface="Calibri"/>
                <a:cs typeface="Calibri"/>
              </a:rPr>
              <a:t>r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-63" dirty="0">
                <a:latin typeface="Calibri"/>
                <a:cs typeface="Calibri"/>
              </a:rPr>
              <a:t> </a:t>
            </a:r>
            <a:r>
              <a:rPr sz="2800" spc="-19" dirty="0">
                <a:latin typeface="Calibri"/>
                <a:cs typeface="Calibri"/>
              </a:rPr>
              <a:t>t</a:t>
            </a:r>
            <a:r>
              <a:rPr sz="2800" spc="0" dirty="0">
                <a:latin typeface="Calibri"/>
                <a:cs typeface="Calibri"/>
              </a:rPr>
              <a:t>op</a:t>
            </a:r>
            <a:r>
              <a:rPr sz="2800" spc="-9" dirty="0">
                <a:latin typeface="Calibri"/>
                <a:cs typeface="Calibri"/>
              </a:rPr>
              <a:t>l</a:t>
            </a:r>
            <a:r>
              <a:rPr sz="2800" spc="0" dirty="0">
                <a:latin typeface="Calibri"/>
                <a:cs typeface="Calibri"/>
              </a:rPr>
              <a:t>am</a:t>
            </a:r>
            <a:r>
              <a:rPr sz="2800" spc="-66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33</a:t>
            </a:r>
            <a:r>
              <a:rPr sz="2800" spc="-8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ad</a:t>
            </a:r>
            <a:r>
              <a:rPr sz="2800" spc="-9" dirty="0">
                <a:latin typeface="Calibri"/>
                <a:cs typeface="Calibri"/>
              </a:rPr>
              <a:t>e</a:t>
            </a:r>
            <a:r>
              <a:rPr sz="2800" spc="0" dirty="0">
                <a:latin typeface="Calibri"/>
                <a:cs typeface="Calibri"/>
              </a:rPr>
              <a:t>t De</a:t>
            </a:r>
            <a:r>
              <a:rPr sz="2800" spc="-9" dirty="0">
                <a:latin typeface="Calibri"/>
                <a:cs typeface="Calibri"/>
              </a:rPr>
              <a:t>l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27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mar</a:t>
            </a:r>
            <a:r>
              <a:rPr sz="2800" spc="-50" dirty="0">
                <a:latin typeface="Calibri"/>
                <a:cs typeface="Calibri"/>
              </a:rPr>
              <a:t>k</a:t>
            </a:r>
            <a:r>
              <a:rPr sz="2800" spc="0" dirty="0">
                <a:latin typeface="Calibri"/>
                <a:cs typeface="Calibri"/>
              </a:rPr>
              <a:t>a</a:t>
            </a:r>
            <a:r>
              <a:rPr sz="2800" spc="-71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b</a:t>
            </a:r>
            <a:r>
              <a:rPr sz="2800" spc="-9" dirty="0">
                <a:latin typeface="Calibri"/>
                <a:cs typeface="Calibri"/>
              </a:rPr>
              <a:t>i</a:t>
            </a:r>
            <a:r>
              <a:rPr sz="2800" spc="0" dirty="0">
                <a:latin typeface="Calibri"/>
                <a:cs typeface="Calibri"/>
              </a:rPr>
              <a:t>lg</a:t>
            </a:r>
            <a:r>
              <a:rPr sz="2800" spc="-9" dirty="0">
                <a:latin typeface="Calibri"/>
                <a:cs typeface="Calibri"/>
              </a:rPr>
              <a:t>i</a:t>
            </a:r>
            <a:r>
              <a:rPr sz="2800" spc="0" dirty="0">
                <a:latin typeface="Calibri"/>
                <a:cs typeface="Calibri"/>
              </a:rPr>
              <a:t>s</a:t>
            </a:r>
            <a:r>
              <a:rPr sz="2800" spc="-44" dirty="0">
                <a:latin typeface="Calibri"/>
                <a:cs typeface="Calibri"/>
              </a:rPr>
              <a:t>a</a:t>
            </a:r>
            <a:r>
              <a:rPr sz="2800" spc="-54" dirty="0">
                <a:latin typeface="Calibri"/>
                <a:cs typeface="Calibri"/>
              </a:rPr>
              <a:t>y</a:t>
            </a:r>
            <a:r>
              <a:rPr sz="2800" spc="0" dirty="0">
                <a:latin typeface="Calibri"/>
                <a:cs typeface="Calibri"/>
              </a:rPr>
              <a:t>ar</a:t>
            </a:r>
            <a:r>
              <a:rPr sz="2800" spc="-66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bu</a:t>
            </a:r>
            <a:r>
              <a:rPr sz="2800" spc="-14" dirty="0">
                <a:latin typeface="Calibri"/>
                <a:cs typeface="Calibri"/>
              </a:rPr>
              <a:t>l</a:t>
            </a:r>
            <a:r>
              <a:rPr sz="2800" spc="0" dirty="0">
                <a:latin typeface="Calibri"/>
                <a:cs typeface="Calibri"/>
              </a:rPr>
              <a:t>un</a:t>
            </a:r>
            <a:r>
              <a:rPr sz="2800" spc="-9" dirty="0">
                <a:latin typeface="Calibri"/>
                <a:cs typeface="Calibri"/>
              </a:rPr>
              <a:t>m</a:t>
            </a:r>
            <a:r>
              <a:rPr sz="2800" spc="0" dirty="0">
                <a:latin typeface="Calibri"/>
                <a:cs typeface="Calibri"/>
              </a:rPr>
              <a:t>ak</a:t>
            </a:r>
            <a:r>
              <a:rPr sz="2800" spc="-44" dirty="0">
                <a:latin typeface="Calibri"/>
                <a:cs typeface="Calibri"/>
              </a:rPr>
              <a:t>t</a:t>
            </a:r>
            <a:r>
              <a:rPr sz="2800" spc="0" dirty="0">
                <a:latin typeface="Calibri"/>
                <a:cs typeface="Calibri"/>
              </a:rPr>
              <a:t>adı</a:t>
            </a:r>
            <a:r>
              <a:rPr sz="2800" spc="-284" dirty="0">
                <a:latin typeface="Calibri"/>
                <a:cs typeface="Calibri"/>
              </a:rPr>
              <a:t>r</a:t>
            </a:r>
            <a:r>
              <a:rPr sz="2800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892" marR="61036">
              <a:lnSpc>
                <a:spcPct val="101725"/>
              </a:lnSpc>
              <a:spcBef>
                <a:spcPts val="610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0" dirty="0">
                <a:latin typeface="Calibri"/>
                <a:cs typeface="Calibri"/>
              </a:rPr>
              <a:t>C</a:t>
            </a:r>
            <a:r>
              <a:rPr sz="2800" spc="-9" dirty="0">
                <a:latin typeface="Calibri"/>
                <a:cs typeface="Calibri"/>
              </a:rPr>
              <a:t>i</a:t>
            </a:r>
            <a:r>
              <a:rPr sz="2800" spc="0" dirty="0">
                <a:latin typeface="Calibri"/>
                <a:cs typeface="Calibri"/>
              </a:rPr>
              <a:t>haz</a:t>
            </a:r>
            <a:r>
              <a:rPr sz="2800" spc="-9" dirty="0">
                <a:latin typeface="Calibri"/>
                <a:cs typeface="Calibri"/>
              </a:rPr>
              <a:t>l</a:t>
            </a:r>
            <a:r>
              <a:rPr sz="2800" spc="0" dirty="0">
                <a:latin typeface="Calibri"/>
                <a:cs typeface="Calibri"/>
              </a:rPr>
              <a:t>ar</a:t>
            </a:r>
            <a:r>
              <a:rPr sz="2800" spc="-9" dirty="0">
                <a:latin typeface="Calibri"/>
                <a:cs typeface="Calibri"/>
              </a:rPr>
              <a:t>ı</a:t>
            </a:r>
            <a:r>
              <a:rPr sz="2800" spc="0" dirty="0">
                <a:latin typeface="Calibri"/>
                <a:cs typeface="Calibri"/>
              </a:rPr>
              <a:t>n</a:t>
            </a:r>
            <a:r>
              <a:rPr sz="2800" spc="-4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he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0" dirty="0">
                <a:latin typeface="Calibri"/>
                <a:cs typeface="Calibri"/>
              </a:rPr>
              <a:t>si</a:t>
            </a:r>
            <a:r>
              <a:rPr sz="2800" spc="-28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tü</a:t>
            </a:r>
            <a:r>
              <a:rPr sz="2800" spc="-9" dirty="0">
                <a:latin typeface="Calibri"/>
                <a:cs typeface="Calibri"/>
              </a:rPr>
              <a:t>m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9" dirty="0">
                <a:latin typeface="Calibri"/>
                <a:cs typeface="Calibri"/>
              </a:rPr>
              <a:t>e</a:t>
            </a:r>
            <a:r>
              <a:rPr sz="2800" spc="0" dirty="0">
                <a:latin typeface="Calibri"/>
                <a:cs typeface="Calibri"/>
              </a:rPr>
              <a:t>ş</a:t>
            </a:r>
            <a:r>
              <a:rPr sz="2800" spc="-9" dirty="0">
                <a:latin typeface="Calibri"/>
                <a:cs typeface="Calibri"/>
              </a:rPr>
              <a:t>i</a:t>
            </a:r>
            <a:r>
              <a:rPr sz="2800" spc="0" dirty="0">
                <a:latin typeface="Calibri"/>
                <a:cs typeface="Calibri"/>
              </a:rPr>
              <a:t>k</a:t>
            </a:r>
            <a:r>
              <a:rPr sz="2800" spc="-24" dirty="0">
                <a:latin typeface="Calibri"/>
                <a:cs typeface="Calibri"/>
              </a:rPr>
              <a:t> </a:t>
            </a:r>
            <a:r>
              <a:rPr sz="2800" spc="-29" dirty="0">
                <a:latin typeface="Calibri"/>
                <a:cs typeface="Calibri"/>
              </a:rPr>
              <a:t>v</a:t>
            </a:r>
            <a:r>
              <a:rPr sz="2800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253491" marR="61036">
              <a:lnSpc>
                <a:spcPts val="3025"/>
              </a:lnSpc>
              <a:spcBef>
                <a:spcPts val="151"/>
              </a:spcBef>
            </a:pPr>
            <a:r>
              <a:rPr sz="4200" spc="0" baseline="2925" dirty="0">
                <a:latin typeface="Calibri"/>
                <a:cs typeface="Calibri"/>
              </a:rPr>
              <a:t>do</a:t>
            </a:r>
            <a:r>
              <a:rPr sz="4200" spc="-34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un</a:t>
            </a:r>
            <a:r>
              <a:rPr sz="4200" spc="-14" baseline="2925" dirty="0">
                <a:latin typeface="Calibri"/>
                <a:cs typeface="Calibri"/>
              </a:rPr>
              <a:t>m</a:t>
            </a:r>
            <a:r>
              <a:rPr sz="4200" spc="-19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ti</a:t>
            </a:r>
            <a:r>
              <a:rPr sz="4200" spc="-14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ti</a:t>
            </a:r>
            <a:r>
              <a:rPr sz="4200" spc="-28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77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E-Sınav Donanım Yazılım Şeması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E-Sınav merkezlerinde yapı şu şekildedir;</a:t>
            </a:r>
          </a:p>
          <a:p>
            <a:r>
              <a:rPr lang="tr-TR" dirty="0"/>
              <a:t>Donanım yapısı: Her sınav merkezinde temelde fiziksel bir sunucu, network yazıcısı, Telekom </a:t>
            </a:r>
            <a:r>
              <a:rPr lang="tr-TR" dirty="0" err="1"/>
              <a:t>router</a:t>
            </a:r>
            <a:r>
              <a:rPr lang="tr-TR" dirty="0"/>
              <a:t>, fiziksel </a:t>
            </a:r>
            <a:r>
              <a:rPr lang="tr-TR" dirty="0" err="1"/>
              <a:t>switch</a:t>
            </a:r>
            <a:r>
              <a:rPr lang="tr-TR" dirty="0"/>
              <a:t>, tablet ve </a:t>
            </a:r>
            <a:r>
              <a:rPr lang="tr-TR" dirty="0" err="1"/>
              <a:t>All</a:t>
            </a:r>
            <a:r>
              <a:rPr lang="tr-TR" dirty="0"/>
              <a:t> in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pc</a:t>
            </a:r>
            <a:r>
              <a:rPr lang="tr-TR" dirty="0"/>
              <a:t> (aday masaları).</a:t>
            </a:r>
          </a:p>
          <a:p>
            <a:r>
              <a:rPr lang="tr-TR" dirty="0"/>
              <a:t>Yazılım yapısı: Yazılımlar bakanlık merkez ve sınav merkezinde olmak üzere iki konumda yer almaktadır. Bakanlık merkez sisteminde Bakanlık </a:t>
            </a:r>
            <a:r>
              <a:rPr lang="tr-TR" dirty="0" err="1"/>
              <a:t>Webservisleri</a:t>
            </a:r>
            <a:r>
              <a:rPr lang="tr-TR" dirty="0"/>
              <a:t>, Soru bankası yazılımı, E-sınav modülü, MTSK modülü, MSS modülü yer almaktadır. Sınav merkezlerinde ise </a:t>
            </a:r>
            <a:r>
              <a:rPr lang="tr-TR" dirty="0" err="1"/>
              <a:t>Webservis</a:t>
            </a:r>
            <a:r>
              <a:rPr lang="tr-TR" dirty="0"/>
              <a:t> </a:t>
            </a:r>
            <a:r>
              <a:rPr lang="tr-TR" dirty="0" err="1"/>
              <a:t>client</a:t>
            </a:r>
            <a:r>
              <a:rPr lang="tr-TR" dirty="0"/>
              <a:t> yazılımları, </a:t>
            </a:r>
            <a:r>
              <a:rPr lang="tr-TR" dirty="0" err="1"/>
              <a:t>Oracle</a:t>
            </a:r>
            <a:r>
              <a:rPr lang="tr-TR" dirty="0"/>
              <a:t> </a:t>
            </a:r>
            <a:r>
              <a:rPr lang="tr-TR" dirty="0" err="1"/>
              <a:t>Veritabanı</a:t>
            </a:r>
            <a:r>
              <a:rPr lang="tr-TR" dirty="0"/>
              <a:t>, E-Sınav Aday yazılımı ve Süreçleri yöneten Windows servis yazılım yer almaktadır.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0191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7- </a:t>
            </a:r>
            <a:r>
              <a:rPr lang="tr-TR" dirty="0" err="1"/>
              <a:t>Kiosk</a:t>
            </a:r>
            <a:r>
              <a:rPr lang="tr-TR" dirty="0"/>
              <a:t> Cihazları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0795" y="1324497"/>
            <a:ext cx="6666814" cy="6035414"/>
          </a:xfrm>
        </p:spPr>
        <p:txBody>
          <a:bodyPr/>
          <a:lstStyle/>
          <a:p>
            <a:r>
              <a:rPr lang="tr-TR" dirty="0"/>
              <a:t>Adayların sınavdan sonra sonuçlarını sorgulayıp kağıda yazdıran cihazlardır. Bankamatikler gibi çalışmaktadır. Her salonda 1 adet bulunmakta ve ilk-son oturumlarda içeri alınıp-dışarı çıkarılması gerekmektedir. Kağıdı bittikten sonra yenisi takılmalıdır.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5" name="object 13"/>
          <p:cNvSpPr/>
          <p:nvPr/>
        </p:nvSpPr>
        <p:spPr>
          <a:xfrm>
            <a:off x="8488926" y="1086161"/>
            <a:ext cx="4580408" cy="6016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03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Donanım Yapılandırması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/>
              <a:t>Ağ sistemi Telekom tarafından sistemlerimize doğrudan kapalı devre olarak ulaşarak çalışacak şekilde yapılandırılmıştır. Her sınav merkezinin kendine özgü ip aralıkları mevcuttur. Sınav merkezindeki ağ sistemine bağlı olarak fiziksel sunucu üzerine </a:t>
            </a:r>
            <a:r>
              <a:rPr lang="tr-TR" dirty="0" err="1"/>
              <a:t>Vmware</a:t>
            </a:r>
            <a:r>
              <a:rPr lang="tr-TR" dirty="0"/>
              <a:t> </a:t>
            </a:r>
            <a:r>
              <a:rPr lang="tr-TR" dirty="0" err="1"/>
              <a:t>ESXi</a:t>
            </a:r>
            <a:r>
              <a:rPr lang="tr-TR" dirty="0"/>
              <a:t> üzerinde koşan 4 sanal sunucu mevcuttur. Bu sunucular, Windows IIS sunucusu, Windows Servis sunucusu, </a:t>
            </a:r>
            <a:r>
              <a:rPr lang="tr-TR" dirty="0" err="1"/>
              <a:t>Oracle</a:t>
            </a:r>
            <a:r>
              <a:rPr lang="tr-TR" dirty="0"/>
              <a:t> </a:t>
            </a:r>
            <a:r>
              <a:rPr lang="tr-TR" dirty="0" err="1"/>
              <a:t>veritabanı</a:t>
            </a:r>
            <a:r>
              <a:rPr lang="tr-TR" dirty="0"/>
              <a:t> sunucusu, </a:t>
            </a:r>
            <a:r>
              <a:rPr lang="tr-TR" dirty="0" err="1"/>
              <a:t>Backup</a:t>
            </a:r>
            <a:r>
              <a:rPr lang="tr-TR" dirty="0"/>
              <a:t> Sunucusudur.</a:t>
            </a:r>
          </a:p>
          <a:p>
            <a:r>
              <a:rPr lang="tr-TR" b="1" dirty="0"/>
              <a:t>Windows IIS: </a:t>
            </a:r>
            <a:r>
              <a:rPr lang="tr-TR" dirty="0"/>
              <a:t>Test merkezi yönetim yazılımı ve aday yazılımının çalıştığı ortamdır. Aday listelerinin ve soruların hazırlanması, sınav sürecinde aday cevaplama işlemlerini yapılması işlemlerini yürütür.</a:t>
            </a:r>
          </a:p>
          <a:p>
            <a:r>
              <a:rPr lang="tr-TR" b="1" dirty="0"/>
              <a:t>Windows Servis: </a:t>
            </a:r>
            <a:r>
              <a:rPr lang="tr-TR" dirty="0"/>
              <a:t>Sınav iş ve işlemlerinin otomatik yönetimini yapmaktadır. Sınav tanımlarının merkezden çekilmesi, sınav süreçlerinin denetlenmesi, sınav süresinin yönetimi, aday cevaplarının yazdırılması, Aday listelerinin yazdırılması, Aday cevaplarının bakanlık merkeze aktarılması,</a:t>
            </a:r>
          </a:p>
          <a:p>
            <a:r>
              <a:rPr lang="tr-TR" b="1" dirty="0" err="1"/>
              <a:t>Oracle</a:t>
            </a:r>
            <a:r>
              <a:rPr lang="tr-TR" b="1" dirty="0"/>
              <a:t> </a:t>
            </a:r>
            <a:r>
              <a:rPr lang="tr-TR" b="1" dirty="0" err="1"/>
              <a:t>veritabanı</a:t>
            </a:r>
            <a:r>
              <a:rPr lang="tr-TR" b="1" dirty="0"/>
              <a:t>:</a:t>
            </a:r>
            <a:r>
              <a:rPr lang="tr-TR" dirty="0"/>
              <a:t> sınav sırasında verilerin depolanması sağlar, sınav bitiminden bir süre sonra veriler merkeze aktarılır.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291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E-sınav Merkezlerinde Kullanılan Başlıca Ekipmanlar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dirty="0"/>
              <a:t>1- Sunucu(Server)</a:t>
            </a:r>
          </a:p>
          <a:p>
            <a:pPr marL="0" indent="0">
              <a:buNone/>
            </a:pPr>
            <a:r>
              <a:rPr lang="tr-TR" sz="4400" dirty="0"/>
              <a:t>2- </a:t>
            </a:r>
            <a:r>
              <a:rPr lang="tr-TR" sz="4400" dirty="0" err="1"/>
              <a:t>Switchler</a:t>
            </a:r>
            <a:r>
              <a:rPr lang="tr-TR" sz="4400" dirty="0"/>
              <a:t>(Ağ Anahtarı)</a:t>
            </a:r>
          </a:p>
          <a:p>
            <a:pPr marL="0" indent="0">
              <a:buNone/>
            </a:pPr>
            <a:r>
              <a:rPr lang="tr-TR" sz="4400" dirty="0"/>
              <a:t>3- </a:t>
            </a:r>
            <a:r>
              <a:rPr lang="tr-TR" sz="4400" dirty="0" err="1"/>
              <a:t>Patch</a:t>
            </a:r>
            <a:r>
              <a:rPr lang="tr-TR" sz="4400" dirty="0"/>
              <a:t> Paneller</a:t>
            </a:r>
          </a:p>
          <a:p>
            <a:pPr marL="0" indent="0">
              <a:buNone/>
            </a:pPr>
            <a:r>
              <a:rPr lang="tr-TR" sz="4400" dirty="0"/>
              <a:t>4- NVR(Kayıt) Cihazı</a:t>
            </a:r>
          </a:p>
          <a:p>
            <a:pPr marL="0" indent="0">
              <a:buNone/>
            </a:pPr>
            <a:r>
              <a:rPr lang="tr-TR" sz="4400" dirty="0"/>
              <a:t>5- Kameralar</a:t>
            </a:r>
          </a:p>
          <a:p>
            <a:pPr marL="0" indent="0">
              <a:buNone/>
            </a:pPr>
            <a:r>
              <a:rPr lang="tr-TR" sz="4400" dirty="0"/>
              <a:t>6- </a:t>
            </a:r>
            <a:r>
              <a:rPr lang="tr-TR" sz="4400" dirty="0" err="1"/>
              <a:t>All</a:t>
            </a:r>
            <a:r>
              <a:rPr lang="tr-TR" sz="4400" dirty="0"/>
              <a:t> </a:t>
            </a:r>
            <a:r>
              <a:rPr lang="tr-TR" sz="4400" dirty="0" err="1"/>
              <a:t>In</a:t>
            </a:r>
            <a:r>
              <a:rPr lang="tr-TR" sz="4400" dirty="0"/>
              <a:t> </a:t>
            </a:r>
            <a:r>
              <a:rPr lang="tr-TR" sz="4400" dirty="0" err="1"/>
              <a:t>One</a:t>
            </a:r>
            <a:r>
              <a:rPr lang="tr-TR" sz="4400" dirty="0"/>
              <a:t> (Tümleşik) Bilgisayarlar</a:t>
            </a:r>
          </a:p>
          <a:p>
            <a:pPr marL="0" indent="0">
              <a:buNone/>
            </a:pPr>
            <a:r>
              <a:rPr lang="tr-TR" sz="4400" dirty="0"/>
              <a:t>7- </a:t>
            </a:r>
            <a:r>
              <a:rPr lang="tr-TR" sz="4400" dirty="0" err="1"/>
              <a:t>Kiosk</a:t>
            </a:r>
            <a:r>
              <a:rPr lang="tr-TR" sz="4400" dirty="0"/>
              <a:t> Cihazları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462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E-Sınav Merkezi Sistem Odası </a:t>
            </a:r>
            <a:r>
              <a:rPr lang="tr-TR" dirty="0" err="1"/>
              <a:t>Kabinet</a:t>
            </a:r>
            <a:r>
              <a:rPr lang="tr-TR" dirty="0"/>
              <a:t> Yerleşimi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5</a:t>
            </a:fld>
            <a:endParaRPr lang="tr-TR" dirty="0"/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CD4560FA-4E8A-45F0-A482-5FA60E2D5149}"/>
              </a:ext>
            </a:extLst>
          </p:cNvPr>
          <p:cNvGrpSpPr/>
          <p:nvPr/>
        </p:nvGrpSpPr>
        <p:grpSpPr>
          <a:xfrm>
            <a:off x="3826296" y="929024"/>
            <a:ext cx="5790357" cy="6452007"/>
            <a:chOff x="6849711" y="913659"/>
            <a:chExt cx="5790357" cy="6452007"/>
          </a:xfrm>
        </p:grpSpPr>
        <p:pic>
          <p:nvPicPr>
            <p:cNvPr id="5" name="Resim 4">
              <a:extLst>
                <a:ext uri="{FF2B5EF4-FFF2-40B4-BE49-F238E27FC236}">
                  <a16:creationId xmlns:a16="http://schemas.microsoft.com/office/drawing/2014/main" id="{A6F12624-9496-4D90-95B5-51CA24929509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428" y="913659"/>
              <a:ext cx="5760640" cy="6452007"/>
            </a:xfrm>
            <a:prstGeom prst="rect">
              <a:avLst/>
            </a:prstGeom>
          </p:spPr>
        </p:pic>
        <p:sp>
          <p:nvSpPr>
            <p:cNvPr id="3" name="Metin kutusu 2">
              <a:extLst>
                <a:ext uri="{FF2B5EF4-FFF2-40B4-BE49-F238E27FC236}">
                  <a16:creationId xmlns:a16="http://schemas.microsoft.com/office/drawing/2014/main" id="{94252476-EBB9-416A-BE88-178FC8CA3185}"/>
                </a:ext>
              </a:extLst>
            </p:cNvPr>
            <p:cNvSpPr txBox="1"/>
            <p:nvPr/>
          </p:nvSpPr>
          <p:spPr>
            <a:xfrm>
              <a:off x="6849712" y="1528768"/>
              <a:ext cx="2362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/>
                <a:t>ROUTER (YÖNLENDİRİCİ)</a:t>
              </a:r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id="{3C39C4F7-4A7D-47FB-9084-40AC7481F43E}"/>
                </a:ext>
              </a:extLst>
            </p:cNvPr>
            <p:cNvSpPr txBox="1"/>
            <p:nvPr/>
          </p:nvSpPr>
          <p:spPr>
            <a:xfrm>
              <a:off x="6851849" y="3084366"/>
              <a:ext cx="2362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/>
                <a:t>SERVER (SUNUCU)</a:t>
              </a:r>
            </a:p>
          </p:txBody>
        </p: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id="{7E9A8D8A-1BC6-44AB-AFA3-59B19E279574}"/>
                </a:ext>
              </a:extLst>
            </p:cNvPr>
            <p:cNvSpPr txBox="1"/>
            <p:nvPr/>
          </p:nvSpPr>
          <p:spPr>
            <a:xfrm>
              <a:off x="6849712" y="3689949"/>
              <a:ext cx="2650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/>
                <a:t>NVR (VİDEO KAYIT CİHAZI)</a:t>
              </a:r>
            </a:p>
          </p:txBody>
        </p: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FB1F4A47-F47E-4B95-AFC9-514E0BE9F23F}"/>
                </a:ext>
              </a:extLst>
            </p:cNvPr>
            <p:cNvSpPr txBox="1"/>
            <p:nvPr/>
          </p:nvSpPr>
          <p:spPr>
            <a:xfrm>
              <a:off x="6849712" y="4508787"/>
              <a:ext cx="2362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/>
                <a:t>SWITCH (ANAHTAR)</a:t>
              </a:r>
            </a:p>
          </p:txBody>
        </p:sp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F278646D-F9CF-420F-B447-59304519254E}"/>
                </a:ext>
              </a:extLst>
            </p:cNvPr>
            <p:cNvSpPr txBox="1"/>
            <p:nvPr/>
          </p:nvSpPr>
          <p:spPr>
            <a:xfrm>
              <a:off x="6849711" y="5723499"/>
              <a:ext cx="2650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/>
                <a:t>PATCH PANEL (PRİZ GRUBU)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21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Ürün Listesi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5" name="object 10"/>
          <p:cNvSpPr/>
          <p:nvPr/>
        </p:nvSpPr>
        <p:spPr>
          <a:xfrm>
            <a:off x="1464891" y="1116334"/>
            <a:ext cx="10513168" cy="5630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03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Ağ Topolojisi 1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5" name="object 10"/>
          <p:cNvSpPr/>
          <p:nvPr/>
        </p:nvSpPr>
        <p:spPr>
          <a:xfrm>
            <a:off x="3351555" y="1077826"/>
            <a:ext cx="6739840" cy="5943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284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Ağ Topolojisi 2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6" name="object 10"/>
          <p:cNvSpPr/>
          <p:nvPr/>
        </p:nvSpPr>
        <p:spPr>
          <a:xfrm>
            <a:off x="2292983" y="1043384"/>
            <a:ext cx="8856984" cy="6340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69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IP Adresleri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9</a:t>
            </a:fld>
            <a:endParaRPr lang="tr-TR" dirty="0"/>
          </a:p>
        </p:txBody>
      </p:sp>
      <p:grpSp>
        <p:nvGrpSpPr>
          <p:cNvPr id="5" name="Grup 4"/>
          <p:cNvGrpSpPr/>
          <p:nvPr/>
        </p:nvGrpSpPr>
        <p:grpSpPr>
          <a:xfrm>
            <a:off x="899192" y="1569407"/>
            <a:ext cx="11644566" cy="4669283"/>
            <a:chOff x="1018519" y="1569407"/>
            <a:chExt cx="11644566" cy="4669283"/>
          </a:xfrm>
        </p:grpSpPr>
        <p:sp>
          <p:nvSpPr>
            <p:cNvPr id="6" name="object 10"/>
            <p:cNvSpPr/>
            <p:nvPr/>
          </p:nvSpPr>
          <p:spPr>
            <a:xfrm>
              <a:off x="1024869" y="1575694"/>
              <a:ext cx="11625580" cy="444944"/>
            </a:xfrm>
            <a:custGeom>
              <a:avLst/>
              <a:gdLst/>
              <a:ahLst/>
              <a:cxnLst/>
              <a:rect l="l" t="t" r="r" b="b"/>
              <a:pathLst>
                <a:path w="11625580" h="444944">
                  <a:moveTo>
                    <a:pt x="0" y="444944"/>
                  </a:moveTo>
                  <a:lnTo>
                    <a:pt x="11625580" y="444944"/>
                  </a:lnTo>
                  <a:lnTo>
                    <a:pt x="11625580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11"/>
            <p:cNvSpPr/>
            <p:nvPr/>
          </p:nvSpPr>
          <p:spPr>
            <a:xfrm>
              <a:off x="1024869" y="2020702"/>
              <a:ext cx="2906395" cy="444944"/>
            </a:xfrm>
            <a:custGeom>
              <a:avLst/>
              <a:gdLst/>
              <a:ahLst/>
              <a:cxnLst/>
              <a:rect l="l" t="t" r="r" b="b"/>
              <a:pathLst>
                <a:path w="2906395" h="444944">
                  <a:moveTo>
                    <a:pt x="0" y="444944"/>
                  </a:moveTo>
                  <a:lnTo>
                    <a:pt x="2906395" y="44494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12"/>
            <p:cNvSpPr/>
            <p:nvPr/>
          </p:nvSpPr>
          <p:spPr>
            <a:xfrm>
              <a:off x="3931200" y="2020702"/>
              <a:ext cx="2906395" cy="444944"/>
            </a:xfrm>
            <a:custGeom>
              <a:avLst/>
              <a:gdLst/>
              <a:ahLst/>
              <a:cxnLst/>
              <a:rect l="l" t="t" r="r" b="b"/>
              <a:pathLst>
                <a:path w="2906395" h="444944">
                  <a:moveTo>
                    <a:pt x="0" y="444944"/>
                  </a:moveTo>
                  <a:lnTo>
                    <a:pt x="2906395" y="44494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13"/>
            <p:cNvSpPr/>
            <p:nvPr/>
          </p:nvSpPr>
          <p:spPr>
            <a:xfrm>
              <a:off x="6837595" y="2020639"/>
              <a:ext cx="2906394" cy="4211701"/>
            </a:xfrm>
            <a:custGeom>
              <a:avLst/>
              <a:gdLst/>
              <a:ahLst/>
              <a:cxnLst/>
              <a:rect l="l" t="t" r="r" b="b"/>
              <a:pathLst>
                <a:path w="2906394" h="4211701">
                  <a:moveTo>
                    <a:pt x="0" y="4211701"/>
                  </a:moveTo>
                  <a:lnTo>
                    <a:pt x="2906394" y="4211701"/>
                  </a:lnTo>
                  <a:lnTo>
                    <a:pt x="2906394" y="0"/>
                  </a:lnTo>
                  <a:lnTo>
                    <a:pt x="0" y="0"/>
                  </a:lnTo>
                  <a:lnTo>
                    <a:pt x="0" y="4211701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14"/>
            <p:cNvSpPr/>
            <p:nvPr/>
          </p:nvSpPr>
          <p:spPr>
            <a:xfrm>
              <a:off x="9743991" y="2020702"/>
              <a:ext cx="2906395" cy="444944"/>
            </a:xfrm>
            <a:custGeom>
              <a:avLst/>
              <a:gdLst/>
              <a:ahLst/>
              <a:cxnLst/>
              <a:rect l="l" t="t" r="r" b="b"/>
              <a:pathLst>
                <a:path w="2906395" h="444944">
                  <a:moveTo>
                    <a:pt x="0" y="444944"/>
                  </a:moveTo>
                  <a:lnTo>
                    <a:pt x="2906395" y="44494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15"/>
            <p:cNvSpPr/>
            <p:nvPr/>
          </p:nvSpPr>
          <p:spPr>
            <a:xfrm>
              <a:off x="1024869" y="2465583"/>
              <a:ext cx="2906395" cy="444944"/>
            </a:xfrm>
            <a:custGeom>
              <a:avLst/>
              <a:gdLst/>
              <a:ahLst/>
              <a:cxnLst/>
              <a:rect l="l" t="t" r="r" b="b"/>
              <a:pathLst>
                <a:path w="2906395" h="444944">
                  <a:moveTo>
                    <a:pt x="0" y="444944"/>
                  </a:moveTo>
                  <a:lnTo>
                    <a:pt x="2906395" y="44494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16"/>
            <p:cNvSpPr/>
            <p:nvPr/>
          </p:nvSpPr>
          <p:spPr>
            <a:xfrm>
              <a:off x="3931200" y="2465583"/>
              <a:ext cx="2906395" cy="444944"/>
            </a:xfrm>
            <a:custGeom>
              <a:avLst/>
              <a:gdLst/>
              <a:ahLst/>
              <a:cxnLst/>
              <a:rect l="l" t="t" r="r" b="b"/>
              <a:pathLst>
                <a:path w="2906395" h="444944">
                  <a:moveTo>
                    <a:pt x="0" y="444944"/>
                  </a:moveTo>
                  <a:lnTo>
                    <a:pt x="2906395" y="44494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7"/>
            <p:cNvSpPr/>
            <p:nvPr/>
          </p:nvSpPr>
          <p:spPr>
            <a:xfrm>
              <a:off x="9743991" y="2465647"/>
              <a:ext cx="2906395" cy="3766692"/>
            </a:xfrm>
            <a:custGeom>
              <a:avLst/>
              <a:gdLst/>
              <a:ahLst/>
              <a:cxnLst/>
              <a:rect l="l" t="t" r="r" b="b"/>
              <a:pathLst>
                <a:path w="2906395" h="3766692">
                  <a:moveTo>
                    <a:pt x="0" y="3766692"/>
                  </a:moveTo>
                  <a:lnTo>
                    <a:pt x="2906395" y="3766692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3766692"/>
                  </a:lnTo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8"/>
            <p:cNvSpPr/>
            <p:nvPr/>
          </p:nvSpPr>
          <p:spPr>
            <a:xfrm>
              <a:off x="1024869" y="2910566"/>
              <a:ext cx="2906395" cy="1097114"/>
            </a:xfrm>
            <a:custGeom>
              <a:avLst/>
              <a:gdLst/>
              <a:ahLst/>
              <a:cxnLst/>
              <a:rect l="l" t="t" r="r" b="b"/>
              <a:pathLst>
                <a:path w="2906395" h="1097114">
                  <a:moveTo>
                    <a:pt x="0" y="1097114"/>
                  </a:moveTo>
                  <a:lnTo>
                    <a:pt x="2906395" y="109711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1097114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19"/>
            <p:cNvSpPr/>
            <p:nvPr/>
          </p:nvSpPr>
          <p:spPr>
            <a:xfrm>
              <a:off x="3931200" y="2910566"/>
              <a:ext cx="2906395" cy="1097114"/>
            </a:xfrm>
            <a:custGeom>
              <a:avLst/>
              <a:gdLst/>
              <a:ahLst/>
              <a:cxnLst/>
              <a:rect l="l" t="t" r="r" b="b"/>
              <a:pathLst>
                <a:path w="2906395" h="1097114">
                  <a:moveTo>
                    <a:pt x="0" y="1097114"/>
                  </a:moveTo>
                  <a:lnTo>
                    <a:pt x="2906395" y="109711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1097114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20"/>
            <p:cNvSpPr/>
            <p:nvPr/>
          </p:nvSpPr>
          <p:spPr>
            <a:xfrm>
              <a:off x="1024869" y="4007617"/>
              <a:ext cx="2906395" cy="444944"/>
            </a:xfrm>
            <a:custGeom>
              <a:avLst/>
              <a:gdLst/>
              <a:ahLst/>
              <a:cxnLst/>
              <a:rect l="l" t="t" r="r" b="b"/>
              <a:pathLst>
                <a:path w="2906395" h="444944">
                  <a:moveTo>
                    <a:pt x="0" y="444944"/>
                  </a:moveTo>
                  <a:lnTo>
                    <a:pt x="2906395" y="44494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21"/>
            <p:cNvSpPr/>
            <p:nvPr/>
          </p:nvSpPr>
          <p:spPr>
            <a:xfrm>
              <a:off x="3931200" y="4007617"/>
              <a:ext cx="2906395" cy="444944"/>
            </a:xfrm>
            <a:custGeom>
              <a:avLst/>
              <a:gdLst/>
              <a:ahLst/>
              <a:cxnLst/>
              <a:rect l="l" t="t" r="r" b="b"/>
              <a:pathLst>
                <a:path w="2906395" h="444944">
                  <a:moveTo>
                    <a:pt x="0" y="444944"/>
                  </a:moveTo>
                  <a:lnTo>
                    <a:pt x="2906395" y="44494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22"/>
            <p:cNvSpPr/>
            <p:nvPr/>
          </p:nvSpPr>
          <p:spPr>
            <a:xfrm>
              <a:off x="1024869" y="4452625"/>
              <a:ext cx="2906395" cy="444944"/>
            </a:xfrm>
            <a:custGeom>
              <a:avLst/>
              <a:gdLst/>
              <a:ahLst/>
              <a:cxnLst/>
              <a:rect l="l" t="t" r="r" b="b"/>
              <a:pathLst>
                <a:path w="2906395" h="444944">
                  <a:moveTo>
                    <a:pt x="0" y="444944"/>
                  </a:moveTo>
                  <a:lnTo>
                    <a:pt x="2906395" y="44494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23"/>
            <p:cNvSpPr/>
            <p:nvPr/>
          </p:nvSpPr>
          <p:spPr>
            <a:xfrm>
              <a:off x="3931200" y="4452625"/>
              <a:ext cx="2906395" cy="444944"/>
            </a:xfrm>
            <a:custGeom>
              <a:avLst/>
              <a:gdLst/>
              <a:ahLst/>
              <a:cxnLst/>
              <a:rect l="l" t="t" r="r" b="b"/>
              <a:pathLst>
                <a:path w="2906395" h="444944">
                  <a:moveTo>
                    <a:pt x="0" y="444944"/>
                  </a:moveTo>
                  <a:lnTo>
                    <a:pt x="2906395" y="44494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24"/>
            <p:cNvSpPr/>
            <p:nvPr/>
          </p:nvSpPr>
          <p:spPr>
            <a:xfrm>
              <a:off x="1024869" y="4897506"/>
              <a:ext cx="2906395" cy="444944"/>
            </a:xfrm>
            <a:custGeom>
              <a:avLst/>
              <a:gdLst/>
              <a:ahLst/>
              <a:cxnLst/>
              <a:rect l="l" t="t" r="r" b="b"/>
              <a:pathLst>
                <a:path w="2906395" h="444944">
                  <a:moveTo>
                    <a:pt x="0" y="444944"/>
                  </a:moveTo>
                  <a:lnTo>
                    <a:pt x="2906395" y="44494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25"/>
            <p:cNvSpPr/>
            <p:nvPr/>
          </p:nvSpPr>
          <p:spPr>
            <a:xfrm>
              <a:off x="3931200" y="4897506"/>
              <a:ext cx="2906395" cy="444944"/>
            </a:xfrm>
            <a:custGeom>
              <a:avLst/>
              <a:gdLst/>
              <a:ahLst/>
              <a:cxnLst/>
              <a:rect l="l" t="t" r="r" b="b"/>
              <a:pathLst>
                <a:path w="2906395" h="444944">
                  <a:moveTo>
                    <a:pt x="0" y="444944"/>
                  </a:moveTo>
                  <a:lnTo>
                    <a:pt x="2906395" y="44494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26"/>
            <p:cNvSpPr/>
            <p:nvPr/>
          </p:nvSpPr>
          <p:spPr>
            <a:xfrm>
              <a:off x="1024869" y="5342514"/>
              <a:ext cx="2906395" cy="444944"/>
            </a:xfrm>
            <a:custGeom>
              <a:avLst/>
              <a:gdLst/>
              <a:ahLst/>
              <a:cxnLst/>
              <a:rect l="l" t="t" r="r" b="b"/>
              <a:pathLst>
                <a:path w="2906395" h="444944">
                  <a:moveTo>
                    <a:pt x="0" y="444944"/>
                  </a:moveTo>
                  <a:lnTo>
                    <a:pt x="2906395" y="44494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27"/>
            <p:cNvSpPr/>
            <p:nvPr/>
          </p:nvSpPr>
          <p:spPr>
            <a:xfrm>
              <a:off x="3931200" y="5342514"/>
              <a:ext cx="2906395" cy="444944"/>
            </a:xfrm>
            <a:custGeom>
              <a:avLst/>
              <a:gdLst/>
              <a:ahLst/>
              <a:cxnLst/>
              <a:rect l="l" t="t" r="r" b="b"/>
              <a:pathLst>
                <a:path w="2906395" h="444944">
                  <a:moveTo>
                    <a:pt x="0" y="444944"/>
                  </a:moveTo>
                  <a:lnTo>
                    <a:pt x="2906395" y="44494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28"/>
            <p:cNvSpPr/>
            <p:nvPr/>
          </p:nvSpPr>
          <p:spPr>
            <a:xfrm>
              <a:off x="1024869" y="5787395"/>
              <a:ext cx="2906395" cy="444944"/>
            </a:xfrm>
            <a:custGeom>
              <a:avLst/>
              <a:gdLst/>
              <a:ahLst/>
              <a:cxnLst/>
              <a:rect l="l" t="t" r="r" b="b"/>
              <a:pathLst>
                <a:path w="2906395" h="444944">
                  <a:moveTo>
                    <a:pt x="0" y="444944"/>
                  </a:moveTo>
                  <a:lnTo>
                    <a:pt x="2906395" y="44494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29"/>
            <p:cNvSpPr/>
            <p:nvPr/>
          </p:nvSpPr>
          <p:spPr>
            <a:xfrm>
              <a:off x="3931200" y="5787395"/>
              <a:ext cx="2906395" cy="444944"/>
            </a:xfrm>
            <a:custGeom>
              <a:avLst/>
              <a:gdLst/>
              <a:ahLst/>
              <a:cxnLst/>
              <a:rect l="l" t="t" r="r" b="b"/>
              <a:pathLst>
                <a:path w="2906395" h="444944">
                  <a:moveTo>
                    <a:pt x="0" y="444944"/>
                  </a:moveTo>
                  <a:lnTo>
                    <a:pt x="2906395" y="444944"/>
                  </a:lnTo>
                  <a:lnTo>
                    <a:pt x="2906395" y="0"/>
                  </a:lnTo>
                  <a:lnTo>
                    <a:pt x="0" y="0"/>
                  </a:lnTo>
                  <a:lnTo>
                    <a:pt x="0" y="444944"/>
                  </a:lnTo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30"/>
            <p:cNvSpPr/>
            <p:nvPr/>
          </p:nvSpPr>
          <p:spPr>
            <a:xfrm>
              <a:off x="3931200" y="2001589"/>
              <a:ext cx="0" cy="4237101"/>
            </a:xfrm>
            <a:custGeom>
              <a:avLst/>
              <a:gdLst/>
              <a:ahLst/>
              <a:cxnLst/>
              <a:rect l="l" t="t" r="r" b="b"/>
              <a:pathLst>
                <a:path h="4237101">
                  <a:moveTo>
                    <a:pt x="0" y="0"/>
                  </a:moveTo>
                  <a:lnTo>
                    <a:pt x="0" y="423710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31"/>
            <p:cNvSpPr/>
            <p:nvPr/>
          </p:nvSpPr>
          <p:spPr>
            <a:xfrm>
              <a:off x="6837595" y="2001589"/>
              <a:ext cx="0" cy="4237101"/>
            </a:xfrm>
            <a:custGeom>
              <a:avLst/>
              <a:gdLst/>
              <a:ahLst/>
              <a:cxnLst/>
              <a:rect l="l" t="t" r="r" b="b"/>
              <a:pathLst>
                <a:path h="4237101">
                  <a:moveTo>
                    <a:pt x="0" y="0"/>
                  </a:moveTo>
                  <a:lnTo>
                    <a:pt x="0" y="423710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32"/>
            <p:cNvSpPr/>
            <p:nvPr/>
          </p:nvSpPr>
          <p:spPr>
            <a:xfrm>
              <a:off x="9743991" y="2001589"/>
              <a:ext cx="0" cy="4237101"/>
            </a:xfrm>
            <a:custGeom>
              <a:avLst/>
              <a:gdLst/>
              <a:ahLst/>
              <a:cxnLst/>
              <a:rect l="l" t="t" r="r" b="b"/>
              <a:pathLst>
                <a:path h="4237101">
                  <a:moveTo>
                    <a:pt x="0" y="0"/>
                  </a:moveTo>
                  <a:lnTo>
                    <a:pt x="0" y="423710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33"/>
            <p:cNvSpPr/>
            <p:nvPr/>
          </p:nvSpPr>
          <p:spPr>
            <a:xfrm>
              <a:off x="1018519" y="2020639"/>
              <a:ext cx="11638216" cy="0"/>
            </a:xfrm>
            <a:custGeom>
              <a:avLst/>
              <a:gdLst/>
              <a:ahLst/>
              <a:cxnLst/>
              <a:rect l="l" t="t" r="r" b="b"/>
              <a:pathLst>
                <a:path w="11638216">
                  <a:moveTo>
                    <a:pt x="0" y="0"/>
                  </a:moveTo>
                  <a:lnTo>
                    <a:pt x="1163821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34"/>
            <p:cNvSpPr/>
            <p:nvPr/>
          </p:nvSpPr>
          <p:spPr>
            <a:xfrm>
              <a:off x="1018519" y="2465647"/>
              <a:ext cx="5825426" cy="0"/>
            </a:xfrm>
            <a:custGeom>
              <a:avLst/>
              <a:gdLst/>
              <a:ahLst/>
              <a:cxnLst/>
              <a:rect l="l" t="t" r="r" b="b"/>
              <a:pathLst>
                <a:path w="5825426">
                  <a:moveTo>
                    <a:pt x="0" y="0"/>
                  </a:moveTo>
                  <a:lnTo>
                    <a:pt x="582542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35"/>
            <p:cNvSpPr/>
            <p:nvPr/>
          </p:nvSpPr>
          <p:spPr>
            <a:xfrm>
              <a:off x="9737641" y="2465647"/>
              <a:ext cx="2919095" cy="0"/>
            </a:xfrm>
            <a:custGeom>
              <a:avLst/>
              <a:gdLst/>
              <a:ahLst/>
              <a:cxnLst/>
              <a:rect l="l" t="t" r="r" b="b"/>
              <a:pathLst>
                <a:path w="2919095">
                  <a:moveTo>
                    <a:pt x="0" y="0"/>
                  </a:moveTo>
                  <a:lnTo>
                    <a:pt x="2919095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36"/>
            <p:cNvSpPr/>
            <p:nvPr/>
          </p:nvSpPr>
          <p:spPr>
            <a:xfrm>
              <a:off x="1018519" y="2910528"/>
              <a:ext cx="5825426" cy="0"/>
            </a:xfrm>
            <a:custGeom>
              <a:avLst/>
              <a:gdLst/>
              <a:ahLst/>
              <a:cxnLst/>
              <a:rect l="l" t="t" r="r" b="b"/>
              <a:pathLst>
                <a:path w="5825426">
                  <a:moveTo>
                    <a:pt x="0" y="0"/>
                  </a:moveTo>
                  <a:lnTo>
                    <a:pt x="582542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37"/>
            <p:cNvSpPr/>
            <p:nvPr/>
          </p:nvSpPr>
          <p:spPr>
            <a:xfrm>
              <a:off x="1018519" y="4007681"/>
              <a:ext cx="5825426" cy="0"/>
            </a:xfrm>
            <a:custGeom>
              <a:avLst/>
              <a:gdLst/>
              <a:ahLst/>
              <a:cxnLst/>
              <a:rect l="l" t="t" r="r" b="b"/>
              <a:pathLst>
                <a:path w="5825426">
                  <a:moveTo>
                    <a:pt x="0" y="0"/>
                  </a:moveTo>
                  <a:lnTo>
                    <a:pt x="582542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38"/>
            <p:cNvSpPr/>
            <p:nvPr/>
          </p:nvSpPr>
          <p:spPr>
            <a:xfrm>
              <a:off x="1018519" y="4452562"/>
              <a:ext cx="5825426" cy="0"/>
            </a:xfrm>
            <a:custGeom>
              <a:avLst/>
              <a:gdLst/>
              <a:ahLst/>
              <a:cxnLst/>
              <a:rect l="l" t="t" r="r" b="b"/>
              <a:pathLst>
                <a:path w="5825426">
                  <a:moveTo>
                    <a:pt x="0" y="0"/>
                  </a:moveTo>
                  <a:lnTo>
                    <a:pt x="582542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39"/>
            <p:cNvSpPr/>
            <p:nvPr/>
          </p:nvSpPr>
          <p:spPr>
            <a:xfrm>
              <a:off x="1018519" y="4897570"/>
              <a:ext cx="5825426" cy="0"/>
            </a:xfrm>
            <a:custGeom>
              <a:avLst/>
              <a:gdLst/>
              <a:ahLst/>
              <a:cxnLst/>
              <a:rect l="l" t="t" r="r" b="b"/>
              <a:pathLst>
                <a:path w="5825426">
                  <a:moveTo>
                    <a:pt x="0" y="0"/>
                  </a:moveTo>
                  <a:lnTo>
                    <a:pt x="582542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40"/>
            <p:cNvSpPr/>
            <p:nvPr/>
          </p:nvSpPr>
          <p:spPr>
            <a:xfrm>
              <a:off x="1018519" y="5342451"/>
              <a:ext cx="5825426" cy="0"/>
            </a:xfrm>
            <a:custGeom>
              <a:avLst/>
              <a:gdLst/>
              <a:ahLst/>
              <a:cxnLst/>
              <a:rect l="l" t="t" r="r" b="b"/>
              <a:pathLst>
                <a:path w="5825426">
                  <a:moveTo>
                    <a:pt x="0" y="0"/>
                  </a:moveTo>
                  <a:lnTo>
                    <a:pt x="582542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41"/>
            <p:cNvSpPr/>
            <p:nvPr/>
          </p:nvSpPr>
          <p:spPr>
            <a:xfrm>
              <a:off x="1018519" y="5787458"/>
              <a:ext cx="5825426" cy="0"/>
            </a:xfrm>
            <a:custGeom>
              <a:avLst/>
              <a:gdLst/>
              <a:ahLst/>
              <a:cxnLst/>
              <a:rect l="l" t="t" r="r" b="b"/>
              <a:pathLst>
                <a:path w="5825426">
                  <a:moveTo>
                    <a:pt x="0" y="0"/>
                  </a:moveTo>
                  <a:lnTo>
                    <a:pt x="582542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42"/>
            <p:cNvSpPr/>
            <p:nvPr/>
          </p:nvSpPr>
          <p:spPr>
            <a:xfrm>
              <a:off x="1024869" y="1569407"/>
              <a:ext cx="0" cy="4669282"/>
            </a:xfrm>
            <a:custGeom>
              <a:avLst/>
              <a:gdLst/>
              <a:ahLst/>
              <a:cxnLst/>
              <a:rect l="l" t="t" r="r" b="b"/>
              <a:pathLst>
                <a:path h="4669282">
                  <a:moveTo>
                    <a:pt x="0" y="0"/>
                  </a:moveTo>
                  <a:lnTo>
                    <a:pt x="0" y="466928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43"/>
            <p:cNvSpPr/>
            <p:nvPr/>
          </p:nvSpPr>
          <p:spPr>
            <a:xfrm>
              <a:off x="12650385" y="1569407"/>
              <a:ext cx="0" cy="4669282"/>
            </a:xfrm>
            <a:custGeom>
              <a:avLst/>
              <a:gdLst/>
              <a:ahLst/>
              <a:cxnLst/>
              <a:rect l="l" t="t" r="r" b="b"/>
              <a:pathLst>
                <a:path h="4669282">
                  <a:moveTo>
                    <a:pt x="0" y="0"/>
                  </a:moveTo>
                  <a:lnTo>
                    <a:pt x="0" y="466928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44"/>
            <p:cNvSpPr/>
            <p:nvPr/>
          </p:nvSpPr>
          <p:spPr>
            <a:xfrm>
              <a:off x="1018519" y="1575757"/>
              <a:ext cx="11638216" cy="0"/>
            </a:xfrm>
            <a:custGeom>
              <a:avLst/>
              <a:gdLst/>
              <a:ahLst/>
              <a:cxnLst/>
              <a:rect l="l" t="t" r="r" b="b"/>
              <a:pathLst>
                <a:path w="11638216">
                  <a:moveTo>
                    <a:pt x="0" y="0"/>
                  </a:moveTo>
                  <a:lnTo>
                    <a:pt x="1163821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45"/>
            <p:cNvSpPr/>
            <p:nvPr/>
          </p:nvSpPr>
          <p:spPr>
            <a:xfrm>
              <a:off x="1018519" y="6232339"/>
              <a:ext cx="11638216" cy="0"/>
            </a:xfrm>
            <a:custGeom>
              <a:avLst/>
              <a:gdLst/>
              <a:ahLst/>
              <a:cxnLst/>
              <a:rect l="l" t="t" r="r" b="b"/>
              <a:pathLst>
                <a:path w="11638216">
                  <a:moveTo>
                    <a:pt x="0" y="0"/>
                  </a:moveTo>
                  <a:lnTo>
                    <a:pt x="1163821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48"/>
            <p:cNvSpPr txBox="1"/>
            <p:nvPr/>
          </p:nvSpPr>
          <p:spPr>
            <a:xfrm>
              <a:off x="4010195" y="3534860"/>
              <a:ext cx="2048103" cy="2540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35"/>
                </a:lnSpc>
                <a:spcBef>
                  <a:spcPts val="96"/>
                </a:spcBef>
              </a:pPr>
              <a:r>
                <a:rPr sz="2700" spc="0" baseline="3034" dirty="0">
                  <a:latin typeface="Calibri"/>
                  <a:cs typeface="Calibri"/>
                </a:rPr>
                <a:t>10.200.115.5</a:t>
              </a:r>
              <a:r>
                <a:rPr sz="2700" spc="-100" baseline="3034" dirty="0">
                  <a:latin typeface="Calibri"/>
                  <a:cs typeface="Calibri"/>
                </a:rPr>
                <a:t> </a:t>
              </a:r>
              <a:r>
                <a:rPr sz="2700" spc="0" baseline="3034" dirty="0">
                  <a:latin typeface="Calibri"/>
                  <a:cs typeface="Calibri"/>
                </a:rPr>
                <a:t>(3</a:t>
              </a:r>
              <a:r>
                <a:rPr sz="2700" spc="4" baseline="3034" dirty="0">
                  <a:latin typeface="Calibri"/>
                  <a:cs typeface="Calibri"/>
                </a:rPr>
                <a:t> </a:t>
              </a:r>
              <a:r>
                <a:rPr sz="2700" spc="0" baseline="3034" dirty="0">
                  <a:latin typeface="Calibri"/>
                  <a:cs typeface="Calibri"/>
                </a:rPr>
                <a:t>Sın</a:t>
              </a:r>
              <a:r>
                <a:rPr sz="2700" spc="-4" baseline="3034" dirty="0">
                  <a:latin typeface="Calibri"/>
                  <a:cs typeface="Calibri"/>
                </a:rPr>
                <a:t>ı</a:t>
              </a:r>
              <a:r>
                <a:rPr sz="2700" spc="25" baseline="3034" dirty="0">
                  <a:latin typeface="Calibri"/>
                  <a:cs typeface="Calibri"/>
                </a:rPr>
                <a:t>f</a:t>
              </a:r>
              <a:r>
                <a:rPr sz="2700" spc="0" baseline="3034" dirty="0">
                  <a:latin typeface="Calibri"/>
                  <a:cs typeface="Calibri"/>
                </a:rPr>
                <a:t>)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43" name="object 49"/>
            <p:cNvSpPr txBox="1"/>
            <p:nvPr/>
          </p:nvSpPr>
          <p:spPr>
            <a:xfrm>
              <a:off x="10577111" y="3806132"/>
              <a:ext cx="1288278" cy="2540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35"/>
                </a:lnSpc>
                <a:spcBef>
                  <a:spcPts val="96"/>
                </a:spcBef>
              </a:pPr>
              <a:r>
                <a:rPr sz="2700" spc="0" baseline="3034" dirty="0">
                  <a:latin typeface="Calibri"/>
                  <a:cs typeface="Calibri"/>
                </a:rPr>
                <a:t>10.200.115.1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45" name="object 51"/>
            <p:cNvSpPr txBox="1"/>
            <p:nvPr/>
          </p:nvSpPr>
          <p:spPr>
            <a:xfrm>
              <a:off x="1024869" y="1575757"/>
              <a:ext cx="11638216" cy="44488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503">
                <a:lnSpc>
                  <a:spcPct val="101725"/>
                </a:lnSpc>
                <a:spcBef>
                  <a:spcPts val="325"/>
                </a:spcBef>
              </a:pPr>
              <a:r>
                <a:rPr sz="1800" b="1" spc="0" dirty="0">
                  <a:solidFill>
                    <a:srgbClr val="FFFFFF"/>
                  </a:solidFill>
                  <a:latin typeface="Calibri"/>
                  <a:cs typeface="Calibri"/>
                </a:rPr>
                <a:t>Ağ Ciha</a:t>
              </a:r>
              <a:r>
                <a:rPr sz="1800" b="1" spc="4" dirty="0">
                  <a:solidFill>
                    <a:srgbClr val="FFFFFF"/>
                  </a:solidFill>
                  <a:latin typeface="Calibri"/>
                  <a:cs typeface="Calibri"/>
                </a:rPr>
                <a:t>z</a:t>
              </a:r>
              <a:r>
                <a:rPr sz="1800" b="1" spc="0" dirty="0">
                  <a:solidFill>
                    <a:srgbClr val="FFFFFF"/>
                  </a:solidFill>
                  <a:latin typeface="Calibri"/>
                  <a:cs typeface="Calibri"/>
                </a:rPr>
                <a:t>ları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46" name="object 52"/>
            <p:cNvSpPr txBox="1"/>
            <p:nvPr/>
          </p:nvSpPr>
          <p:spPr>
            <a:xfrm>
              <a:off x="1024869" y="2020639"/>
              <a:ext cx="2919031" cy="44500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503">
                <a:lnSpc>
                  <a:spcPct val="101725"/>
                </a:lnSpc>
                <a:spcBef>
                  <a:spcPts val="325"/>
                </a:spcBef>
              </a:pPr>
              <a:r>
                <a:rPr sz="1800" spc="-39" dirty="0">
                  <a:latin typeface="Calibri"/>
                  <a:cs typeface="Calibri"/>
                </a:rPr>
                <a:t>R</a:t>
              </a:r>
              <a:r>
                <a:rPr sz="1800" spc="0" dirty="0">
                  <a:latin typeface="Calibri"/>
                  <a:cs typeface="Calibri"/>
                </a:rPr>
                <a:t>ou</a:t>
              </a:r>
              <a:r>
                <a:rPr sz="1800" spc="-25" dirty="0">
                  <a:latin typeface="Calibri"/>
                  <a:cs typeface="Calibri"/>
                </a:rPr>
                <a:t>t</a:t>
              </a:r>
              <a:r>
                <a:rPr sz="1800" spc="0" dirty="0">
                  <a:latin typeface="Calibri"/>
                  <a:cs typeface="Calibri"/>
                </a:rPr>
                <a:t>er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47" name="object 53"/>
            <p:cNvSpPr txBox="1"/>
            <p:nvPr/>
          </p:nvSpPr>
          <p:spPr>
            <a:xfrm>
              <a:off x="3931200" y="2020639"/>
              <a:ext cx="2919095" cy="44500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693">
                <a:lnSpc>
                  <a:spcPct val="101725"/>
                </a:lnSpc>
                <a:spcBef>
                  <a:spcPts val="325"/>
                </a:spcBef>
              </a:pPr>
              <a:r>
                <a:rPr sz="1800" spc="0" dirty="0">
                  <a:latin typeface="Calibri"/>
                  <a:cs typeface="Calibri"/>
                </a:rPr>
                <a:t>10.200.115.1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48" name="object 54"/>
            <p:cNvSpPr txBox="1"/>
            <p:nvPr/>
          </p:nvSpPr>
          <p:spPr>
            <a:xfrm>
              <a:off x="6837595" y="2020639"/>
              <a:ext cx="2906394" cy="421170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000"/>
                </a:lnSpc>
              </a:pPr>
              <a:endParaRPr sz="1000"/>
            </a:p>
            <a:p>
              <a:pPr marL="820419" marR="807105" algn="ctr">
                <a:lnSpc>
                  <a:spcPct val="101725"/>
                </a:lnSpc>
                <a:spcBef>
                  <a:spcPts val="10131"/>
                </a:spcBef>
              </a:pPr>
              <a:r>
                <a:rPr sz="1800" spc="0" dirty="0">
                  <a:latin typeface="Calibri"/>
                  <a:cs typeface="Calibri"/>
                </a:rPr>
                <a:t>Su</a:t>
              </a:r>
              <a:r>
                <a:rPr sz="1800" spc="4" dirty="0">
                  <a:latin typeface="Calibri"/>
                  <a:cs typeface="Calibri"/>
                </a:rPr>
                <a:t>b</a:t>
              </a:r>
              <a:r>
                <a:rPr sz="1800" spc="0" dirty="0">
                  <a:latin typeface="Calibri"/>
                  <a:cs typeface="Calibri"/>
                </a:rPr>
                <a:t>n</a:t>
              </a:r>
              <a:r>
                <a:rPr sz="1800" spc="-4" dirty="0">
                  <a:latin typeface="Calibri"/>
                  <a:cs typeface="Calibri"/>
                </a:rPr>
                <a:t>e</a:t>
              </a:r>
              <a:r>
                <a:rPr sz="1800" spc="0" dirty="0">
                  <a:latin typeface="Calibri"/>
                  <a:cs typeface="Calibri"/>
                </a:rPr>
                <a:t>t</a:t>
              </a:r>
              <a:r>
                <a:rPr sz="1800" spc="-14" dirty="0">
                  <a:latin typeface="Calibri"/>
                  <a:cs typeface="Calibri"/>
                </a:rPr>
                <a:t> </a:t>
              </a:r>
              <a:r>
                <a:rPr sz="1800" spc="-9" dirty="0">
                  <a:latin typeface="Calibri"/>
                  <a:cs typeface="Calibri"/>
                </a:rPr>
                <a:t>Mask</a:t>
              </a:r>
              <a:endParaRPr sz="1800">
                <a:latin typeface="Calibri"/>
                <a:cs typeface="Calibri"/>
              </a:endParaRPr>
            </a:p>
            <a:p>
              <a:pPr marL="642112" marR="628416" algn="ctr">
                <a:lnSpc>
                  <a:spcPts val="2160"/>
                </a:lnSpc>
                <a:spcBef>
                  <a:spcPts val="108"/>
                </a:spcBef>
              </a:pPr>
              <a:r>
                <a:rPr sz="2700" spc="-8" baseline="1517" dirty="0">
                  <a:latin typeface="Calibri"/>
                  <a:cs typeface="Calibri"/>
                </a:rPr>
                <a:t>255.255.255.192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49" name="object 55"/>
            <p:cNvSpPr txBox="1"/>
            <p:nvPr/>
          </p:nvSpPr>
          <p:spPr>
            <a:xfrm>
              <a:off x="9743990" y="2020639"/>
              <a:ext cx="2906395" cy="44500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0" name="object 56"/>
            <p:cNvSpPr txBox="1"/>
            <p:nvPr/>
          </p:nvSpPr>
          <p:spPr>
            <a:xfrm>
              <a:off x="1024869" y="2465647"/>
              <a:ext cx="2919031" cy="4448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503">
                <a:lnSpc>
                  <a:spcPct val="101725"/>
                </a:lnSpc>
                <a:spcBef>
                  <a:spcPts val="325"/>
                </a:spcBef>
              </a:pPr>
              <a:r>
                <a:rPr sz="1800" spc="0" dirty="0">
                  <a:latin typeface="Calibri"/>
                  <a:cs typeface="Calibri"/>
                </a:rPr>
                <a:t>Ma</a:t>
              </a:r>
              <a:r>
                <a:rPr sz="1800" spc="-4" dirty="0">
                  <a:latin typeface="Calibri"/>
                  <a:cs typeface="Calibri"/>
                </a:rPr>
                <a:t>i</a:t>
              </a:r>
              <a:r>
                <a:rPr sz="1800" spc="0" dirty="0">
                  <a:latin typeface="Calibri"/>
                  <a:cs typeface="Calibri"/>
                </a:rPr>
                <a:t>n</a:t>
              </a:r>
              <a:r>
                <a:rPr sz="1800" spc="14" dirty="0">
                  <a:latin typeface="Calibri"/>
                  <a:cs typeface="Calibri"/>
                </a:rPr>
                <a:t> </a:t>
              </a:r>
              <a:r>
                <a:rPr sz="1800" spc="-9" dirty="0">
                  <a:latin typeface="Calibri"/>
                  <a:cs typeface="Calibri"/>
                </a:rPr>
                <a:t>S</a:t>
              </a:r>
              <a:r>
                <a:rPr sz="1800" spc="0" dirty="0">
                  <a:latin typeface="Calibri"/>
                  <a:cs typeface="Calibri"/>
                </a:rPr>
                <a:t>w</a:t>
              </a:r>
              <a:r>
                <a:rPr sz="1800" spc="-9" dirty="0">
                  <a:latin typeface="Calibri"/>
                  <a:cs typeface="Calibri"/>
                </a:rPr>
                <a:t>i</a:t>
              </a:r>
              <a:r>
                <a:rPr sz="1800" spc="-25" dirty="0">
                  <a:latin typeface="Calibri"/>
                  <a:cs typeface="Calibri"/>
                </a:rPr>
                <a:t>t</a:t>
              </a:r>
              <a:r>
                <a:rPr sz="1800" spc="-4" dirty="0">
                  <a:latin typeface="Calibri"/>
                  <a:cs typeface="Calibri"/>
                </a:rPr>
                <a:t>c</a:t>
              </a:r>
              <a:r>
                <a:rPr sz="1800" spc="0" dirty="0">
                  <a:latin typeface="Calibri"/>
                  <a:cs typeface="Calibri"/>
                </a:rPr>
                <a:t>h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51" name="object 57"/>
            <p:cNvSpPr txBox="1"/>
            <p:nvPr/>
          </p:nvSpPr>
          <p:spPr>
            <a:xfrm>
              <a:off x="3931200" y="2465647"/>
              <a:ext cx="2919095" cy="4448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693">
                <a:lnSpc>
                  <a:spcPct val="101725"/>
                </a:lnSpc>
                <a:spcBef>
                  <a:spcPts val="325"/>
                </a:spcBef>
              </a:pPr>
              <a:r>
                <a:rPr sz="1800" spc="0" dirty="0">
                  <a:latin typeface="Calibri"/>
                  <a:cs typeface="Calibri"/>
                </a:rPr>
                <a:t>10.200.115.2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52" name="object 58"/>
            <p:cNvSpPr txBox="1"/>
            <p:nvPr/>
          </p:nvSpPr>
          <p:spPr>
            <a:xfrm>
              <a:off x="9743990" y="2465647"/>
              <a:ext cx="2919095" cy="376669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2700">
                <a:lnSpc>
                  <a:spcPts val="1000"/>
                </a:lnSpc>
              </a:pPr>
              <a:endParaRPr sz="1000"/>
            </a:p>
            <a:p>
              <a:pPr marL="684276">
                <a:lnSpc>
                  <a:spcPct val="101725"/>
                </a:lnSpc>
                <a:spcBef>
                  <a:spcPts val="7131"/>
                </a:spcBef>
              </a:pPr>
              <a:r>
                <a:rPr sz="1800" spc="0" dirty="0">
                  <a:latin typeface="Calibri"/>
                  <a:cs typeface="Calibri"/>
                </a:rPr>
                <a:t>D</a:t>
              </a:r>
              <a:r>
                <a:rPr sz="1800" spc="-9" dirty="0">
                  <a:latin typeface="Calibri"/>
                  <a:cs typeface="Calibri"/>
                </a:rPr>
                <a:t>e</a:t>
              </a:r>
              <a:r>
                <a:rPr sz="1800" spc="-34" dirty="0">
                  <a:latin typeface="Calibri"/>
                  <a:cs typeface="Calibri"/>
                </a:rPr>
                <a:t>f</a:t>
              </a:r>
              <a:r>
                <a:rPr sz="1800" spc="0" dirty="0">
                  <a:latin typeface="Calibri"/>
                  <a:cs typeface="Calibri"/>
                </a:rPr>
                <a:t>ault</a:t>
              </a:r>
              <a:r>
                <a:rPr sz="1800" spc="-15" dirty="0">
                  <a:latin typeface="Calibri"/>
                  <a:cs typeface="Calibri"/>
                </a:rPr>
                <a:t> </a:t>
              </a:r>
              <a:r>
                <a:rPr sz="1800" spc="0" dirty="0">
                  <a:latin typeface="Calibri"/>
                  <a:cs typeface="Calibri"/>
                </a:rPr>
                <a:t>G</a:t>
              </a:r>
              <a:r>
                <a:rPr sz="1800" spc="-4" dirty="0">
                  <a:latin typeface="Calibri"/>
                  <a:cs typeface="Calibri"/>
                </a:rPr>
                <a:t>a</a:t>
              </a:r>
              <a:r>
                <a:rPr sz="1800" spc="-25" dirty="0">
                  <a:latin typeface="Calibri"/>
                  <a:cs typeface="Calibri"/>
                </a:rPr>
                <a:t>t</a:t>
              </a:r>
              <a:r>
                <a:rPr sz="1800" spc="-9" dirty="0">
                  <a:latin typeface="Calibri"/>
                  <a:cs typeface="Calibri"/>
                </a:rPr>
                <a:t>e</a:t>
              </a:r>
              <a:r>
                <a:rPr sz="1800" spc="-25" dirty="0">
                  <a:latin typeface="Calibri"/>
                  <a:cs typeface="Calibri"/>
                </a:rPr>
                <a:t>w</a:t>
              </a:r>
              <a:r>
                <a:rPr sz="1800" spc="-34" dirty="0">
                  <a:latin typeface="Calibri"/>
                  <a:cs typeface="Calibri"/>
                </a:rPr>
                <a:t>a</a:t>
              </a:r>
              <a:r>
                <a:rPr sz="1800" spc="0" dirty="0">
                  <a:latin typeface="Calibri"/>
                  <a:cs typeface="Calibri"/>
                </a:rPr>
                <a:t>y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53" name="object 59"/>
            <p:cNvSpPr txBox="1"/>
            <p:nvPr/>
          </p:nvSpPr>
          <p:spPr>
            <a:xfrm>
              <a:off x="1024869" y="2910528"/>
              <a:ext cx="2919031" cy="109715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503">
                <a:lnSpc>
                  <a:spcPct val="101725"/>
                </a:lnSpc>
                <a:spcBef>
                  <a:spcPts val="330"/>
                </a:spcBef>
              </a:pPr>
              <a:r>
                <a:rPr sz="1800" spc="-29" dirty="0">
                  <a:latin typeface="Calibri"/>
                  <a:cs typeface="Calibri"/>
                </a:rPr>
                <a:t>E</a:t>
              </a:r>
              <a:r>
                <a:rPr sz="1800" spc="0" dirty="0">
                  <a:latin typeface="Calibri"/>
                  <a:cs typeface="Calibri"/>
                </a:rPr>
                <a:t>d</a:t>
              </a:r>
              <a:r>
                <a:rPr sz="1800" spc="-4" dirty="0">
                  <a:latin typeface="Calibri"/>
                  <a:cs typeface="Calibri"/>
                </a:rPr>
                <a:t>g</a:t>
              </a:r>
              <a:r>
                <a:rPr sz="1800" spc="0" dirty="0">
                  <a:latin typeface="Calibri"/>
                  <a:cs typeface="Calibri"/>
                </a:rPr>
                <a:t>e </a:t>
              </a:r>
              <a:r>
                <a:rPr sz="1800" spc="-9" dirty="0">
                  <a:latin typeface="Calibri"/>
                  <a:cs typeface="Calibri"/>
                </a:rPr>
                <a:t>S</a:t>
              </a:r>
              <a:r>
                <a:rPr sz="1800" spc="0" dirty="0">
                  <a:latin typeface="Calibri"/>
                  <a:cs typeface="Calibri"/>
                </a:rPr>
                <a:t>w</a:t>
              </a:r>
              <a:r>
                <a:rPr sz="1800" spc="-9" dirty="0">
                  <a:latin typeface="Calibri"/>
                  <a:cs typeface="Calibri"/>
                </a:rPr>
                <a:t>i</a:t>
              </a:r>
              <a:r>
                <a:rPr sz="1800" spc="-25" dirty="0">
                  <a:latin typeface="Calibri"/>
                  <a:cs typeface="Calibri"/>
                </a:rPr>
                <a:t>t</a:t>
              </a:r>
              <a:r>
                <a:rPr sz="1800" spc="-4" dirty="0">
                  <a:latin typeface="Calibri"/>
                  <a:cs typeface="Calibri"/>
                </a:rPr>
                <a:t>c</a:t>
              </a:r>
              <a:r>
                <a:rPr sz="1800" spc="0" dirty="0">
                  <a:latin typeface="Calibri"/>
                  <a:cs typeface="Calibri"/>
                </a:rPr>
                <a:t>hes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54" name="object 60"/>
            <p:cNvSpPr txBox="1"/>
            <p:nvPr/>
          </p:nvSpPr>
          <p:spPr>
            <a:xfrm>
              <a:off x="3931200" y="2910528"/>
              <a:ext cx="2919095" cy="109715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693">
                <a:lnSpc>
                  <a:spcPct val="101725"/>
                </a:lnSpc>
                <a:spcBef>
                  <a:spcPts val="330"/>
                </a:spcBef>
              </a:pPr>
              <a:r>
                <a:rPr sz="1800" spc="0" dirty="0">
                  <a:latin typeface="Calibri"/>
                  <a:cs typeface="Calibri"/>
                </a:rPr>
                <a:t>10.2</a:t>
              </a:r>
              <a:r>
                <a:rPr sz="1800" spc="-4" dirty="0">
                  <a:latin typeface="Calibri"/>
                  <a:cs typeface="Calibri"/>
                </a:rPr>
                <a:t>0</a:t>
              </a:r>
              <a:r>
                <a:rPr sz="1800" spc="0" dirty="0">
                  <a:latin typeface="Calibri"/>
                  <a:cs typeface="Calibri"/>
                </a:rPr>
                <a:t>0.11</a:t>
              </a:r>
              <a:r>
                <a:rPr sz="1800" spc="-4" dirty="0">
                  <a:latin typeface="Calibri"/>
                  <a:cs typeface="Calibri"/>
                </a:rPr>
                <a:t>5</a:t>
              </a:r>
              <a:r>
                <a:rPr sz="1800" spc="0" dirty="0">
                  <a:latin typeface="Calibri"/>
                  <a:cs typeface="Calibri"/>
                </a:rPr>
                <a:t>.3</a:t>
              </a:r>
              <a:r>
                <a:rPr sz="1800" spc="-9" dirty="0">
                  <a:latin typeface="Calibri"/>
                  <a:cs typeface="Calibri"/>
                </a:rPr>
                <a:t> </a:t>
              </a:r>
              <a:r>
                <a:rPr sz="1800" spc="-4" dirty="0">
                  <a:latin typeface="Calibri"/>
                  <a:cs typeface="Calibri"/>
                </a:rPr>
                <a:t>(</a:t>
              </a:r>
              <a:r>
                <a:rPr sz="1800" spc="0" dirty="0">
                  <a:latin typeface="Calibri"/>
                  <a:cs typeface="Calibri"/>
                </a:rPr>
                <a:t>1</a:t>
              </a:r>
              <a:r>
                <a:rPr sz="1800" spc="9" dirty="0">
                  <a:latin typeface="Calibri"/>
                  <a:cs typeface="Calibri"/>
                </a:rPr>
                <a:t> </a:t>
              </a:r>
              <a:r>
                <a:rPr sz="1800" spc="0" dirty="0">
                  <a:latin typeface="Calibri"/>
                  <a:cs typeface="Calibri"/>
                </a:rPr>
                <a:t>S</a:t>
              </a:r>
              <a:r>
                <a:rPr sz="1800" spc="-4" dirty="0">
                  <a:latin typeface="Calibri"/>
                  <a:cs typeface="Calibri"/>
                </a:rPr>
                <a:t>ı</a:t>
              </a:r>
              <a:r>
                <a:rPr sz="1800" spc="0" dirty="0">
                  <a:latin typeface="Calibri"/>
                  <a:cs typeface="Calibri"/>
                </a:rPr>
                <a:t>nı</a:t>
              </a:r>
              <a:r>
                <a:rPr sz="1800" spc="19" dirty="0">
                  <a:latin typeface="Calibri"/>
                  <a:cs typeface="Calibri"/>
                </a:rPr>
                <a:t>f</a:t>
              </a:r>
              <a:r>
                <a:rPr sz="1800" spc="0" dirty="0">
                  <a:latin typeface="Calibri"/>
                  <a:cs typeface="Calibri"/>
                </a:rPr>
                <a:t>)</a:t>
              </a:r>
              <a:endParaRPr sz="1800" dirty="0">
                <a:latin typeface="Calibri"/>
                <a:cs typeface="Calibri"/>
              </a:endParaRPr>
            </a:p>
            <a:p>
              <a:pPr marL="91693">
                <a:lnSpc>
                  <a:spcPts val="2165"/>
                </a:lnSpc>
                <a:spcBef>
                  <a:spcPts val="108"/>
                </a:spcBef>
              </a:pPr>
              <a:r>
                <a:rPr sz="2700" spc="0" baseline="1517" dirty="0">
                  <a:latin typeface="Calibri"/>
                  <a:cs typeface="Calibri"/>
                </a:rPr>
                <a:t>10.200.115.4</a:t>
              </a:r>
              <a:r>
                <a:rPr sz="2700" spc="-100" baseline="1517" dirty="0">
                  <a:latin typeface="Calibri"/>
                  <a:cs typeface="Calibri"/>
                </a:rPr>
                <a:t> </a:t>
              </a:r>
              <a:r>
                <a:rPr sz="2700" spc="0" baseline="1517" dirty="0">
                  <a:latin typeface="Calibri"/>
                  <a:cs typeface="Calibri"/>
                </a:rPr>
                <a:t>(2</a:t>
              </a:r>
              <a:r>
                <a:rPr sz="2700" spc="4" baseline="1517" dirty="0">
                  <a:latin typeface="Calibri"/>
                  <a:cs typeface="Calibri"/>
                </a:rPr>
                <a:t> </a:t>
              </a:r>
              <a:r>
                <a:rPr sz="2700" spc="0" baseline="1517" dirty="0">
                  <a:latin typeface="Calibri"/>
                  <a:cs typeface="Calibri"/>
                </a:rPr>
                <a:t>Sın</a:t>
              </a:r>
              <a:r>
                <a:rPr sz="2700" spc="-4" baseline="1517" dirty="0">
                  <a:latin typeface="Calibri"/>
                  <a:cs typeface="Calibri"/>
                </a:rPr>
                <a:t>ı</a:t>
              </a:r>
              <a:r>
                <a:rPr sz="2700" spc="25" baseline="1517" dirty="0">
                  <a:latin typeface="Calibri"/>
                  <a:cs typeface="Calibri"/>
                </a:rPr>
                <a:t>f</a:t>
              </a:r>
              <a:r>
                <a:rPr sz="2700" spc="0" baseline="1517" dirty="0">
                  <a:latin typeface="Calibri"/>
                  <a:cs typeface="Calibri"/>
                </a:rPr>
                <a:t>)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55" name="object 61"/>
            <p:cNvSpPr txBox="1"/>
            <p:nvPr/>
          </p:nvSpPr>
          <p:spPr>
            <a:xfrm>
              <a:off x="1024869" y="4007680"/>
              <a:ext cx="2919031" cy="44488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503">
                <a:lnSpc>
                  <a:spcPct val="101725"/>
                </a:lnSpc>
                <a:spcBef>
                  <a:spcPts val="330"/>
                </a:spcBef>
              </a:pPr>
              <a:r>
                <a:rPr sz="1800" spc="0" dirty="0">
                  <a:latin typeface="Calibri"/>
                  <a:cs typeface="Calibri"/>
                </a:rPr>
                <a:t>NVR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56" name="object 62"/>
            <p:cNvSpPr txBox="1"/>
            <p:nvPr/>
          </p:nvSpPr>
          <p:spPr>
            <a:xfrm>
              <a:off x="3931200" y="4007680"/>
              <a:ext cx="2919095" cy="44488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693">
                <a:lnSpc>
                  <a:spcPct val="101725"/>
                </a:lnSpc>
                <a:spcBef>
                  <a:spcPts val="330"/>
                </a:spcBef>
              </a:pPr>
              <a:r>
                <a:rPr sz="1800" spc="0" dirty="0">
                  <a:latin typeface="Calibri"/>
                  <a:cs typeface="Calibri"/>
                </a:rPr>
                <a:t>10.200.115.20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57" name="object 63"/>
            <p:cNvSpPr txBox="1"/>
            <p:nvPr/>
          </p:nvSpPr>
          <p:spPr>
            <a:xfrm>
              <a:off x="1024869" y="4452561"/>
              <a:ext cx="2919031" cy="4450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503">
                <a:lnSpc>
                  <a:spcPct val="101725"/>
                </a:lnSpc>
                <a:spcBef>
                  <a:spcPts val="334"/>
                </a:spcBef>
              </a:pPr>
              <a:r>
                <a:rPr sz="1800" spc="0" dirty="0">
                  <a:latin typeface="Calibri"/>
                  <a:cs typeface="Calibri"/>
                </a:rPr>
                <a:t>Cam</a:t>
              </a:r>
              <a:r>
                <a:rPr sz="1800" spc="4" dirty="0">
                  <a:latin typeface="Calibri"/>
                  <a:cs typeface="Calibri"/>
                </a:rPr>
                <a:t>e</a:t>
              </a:r>
              <a:r>
                <a:rPr sz="1800" spc="-39" dirty="0">
                  <a:latin typeface="Calibri"/>
                  <a:cs typeface="Calibri"/>
                </a:rPr>
                <a:t>r</a:t>
              </a:r>
              <a:r>
                <a:rPr sz="1800" spc="0" dirty="0">
                  <a:latin typeface="Calibri"/>
                  <a:cs typeface="Calibri"/>
                </a:rPr>
                <a:t>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58" name="object 64"/>
            <p:cNvSpPr txBox="1"/>
            <p:nvPr/>
          </p:nvSpPr>
          <p:spPr>
            <a:xfrm>
              <a:off x="3931200" y="4452561"/>
              <a:ext cx="2919095" cy="4450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693">
                <a:lnSpc>
                  <a:spcPct val="101725"/>
                </a:lnSpc>
                <a:spcBef>
                  <a:spcPts val="334"/>
                </a:spcBef>
              </a:pPr>
              <a:r>
                <a:rPr sz="1800" spc="0" dirty="0">
                  <a:latin typeface="Calibri"/>
                  <a:cs typeface="Calibri"/>
                </a:rPr>
                <a:t>10.200.115.2</a:t>
              </a:r>
              <a:r>
                <a:rPr sz="1800" spc="4" dirty="0">
                  <a:latin typeface="Calibri"/>
                  <a:cs typeface="Calibri"/>
                </a:rPr>
                <a:t>1</a:t>
              </a:r>
              <a:r>
                <a:rPr sz="1800" spc="0" dirty="0">
                  <a:latin typeface="Calibri"/>
                  <a:cs typeface="Calibri"/>
                </a:rPr>
                <a:t>-23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59" name="object 65"/>
            <p:cNvSpPr txBox="1"/>
            <p:nvPr/>
          </p:nvSpPr>
          <p:spPr>
            <a:xfrm>
              <a:off x="1024869" y="4897569"/>
              <a:ext cx="2919031" cy="44488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503">
                <a:lnSpc>
                  <a:spcPct val="101725"/>
                </a:lnSpc>
                <a:spcBef>
                  <a:spcPts val="334"/>
                </a:spcBef>
              </a:pPr>
              <a:r>
                <a:rPr sz="1800" spc="0" dirty="0">
                  <a:latin typeface="Calibri"/>
                  <a:cs typeface="Calibri"/>
                </a:rPr>
                <a:t>Se</a:t>
              </a:r>
              <a:r>
                <a:rPr sz="1800" spc="9" dirty="0">
                  <a:latin typeface="Calibri"/>
                  <a:cs typeface="Calibri"/>
                </a:rPr>
                <a:t>r</a:t>
              </a:r>
              <a:r>
                <a:rPr sz="1800" spc="-9" dirty="0">
                  <a:latin typeface="Calibri"/>
                  <a:cs typeface="Calibri"/>
                </a:rPr>
                <a:t>v</a:t>
              </a:r>
              <a:r>
                <a:rPr sz="1800" spc="0" dirty="0">
                  <a:latin typeface="Calibri"/>
                  <a:cs typeface="Calibri"/>
                </a:rPr>
                <a:t>er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0" name="object 66"/>
            <p:cNvSpPr txBox="1"/>
            <p:nvPr/>
          </p:nvSpPr>
          <p:spPr>
            <a:xfrm>
              <a:off x="3931200" y="4897569"/>
              <a:ext cx="2919095" cy="44488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693">
                <a:lnSpc>
                  <a:spcPct val="101725"/>
                </a:lnSpc>
                <a:spcBef>
                  <a:spcPts val="334"/>
                </a:spcBef>
              </a:pPr>
              <a:r>
                <a:rPr sz="1800" spc="0" dirty="0">
                  <a:latin typeface="Calibri"/>
                  <a:cs typeface="Calibri"/>
                </a:rPr>
                <a:t>10.200.115.4</a:t>
              </a:r>
              <a:r>
                <a:rPr sz="1800" spc="4" dirty="0">
                  <a:latin typeface="Calibri"/>
                  <a:cs typeface="Calibri"/>
                </a:rPr>
                <a:t>0</a:t>
              </a:r>
              <a:r>
                <a:rPr sz="1800" spc="0" dirty="0">
                  <a:latin typeface="Calibri"/>
                  <a:cs typeface="Calibri"/>
                </a:rPr>
                <a:t>-44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1" name="object 67"/>
            <p:cNvSpPr txBox="1"/>
            <p:nvPr/>
          </p:nvSpPr>
          <p:spPr>
            <a:xfrm>
              <a:off x="1024869" y="5342450"/>
              <a:ext cx="2919031" cy="4450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503">
                <a:lnSpc>
                  <a:spcPct val="101725"/>
                </a:lnSpc>
                <a:spcBef>
                  <a:spcPts val="335"/>
                </a:spcBef>
              </a:pPr>
              <a:r>
                <a:rPr sz="1800" spc="-4" dirty="0">
                  <a:latin typeface="Calibri"/>
                  <a:cs typeface="Calibri"/>
                </a:rPr>
                <a:t>P</a:t>
              </a:r>
              <a:r>
                <a:rPr sz="1800" spc="0" dirty="0">
                  <a:latin typeface="Calibri"/>
                  <a:cs typeface="Calibri"/>
                </a:rPr>
                <a:t>r</a:t>
              </a:r>
              <a:r>
                <a:rPr sz="1800" spc="-9" dirty="0">
                  <a:latin typeface="Calibri"/>
                  <a:cs typeface="Calibri"/>
                </a:rPr>
                <a:t>in</a:t>
              </a:r>
              <a:r>
                <a:rPr sz="1800" spc="-25" dirty="0">
                  <a:latin typeface="Calibri"/>
                  <a:cs typeface="Calibri"/>
                </a:rPr>
                <a:t>t</a:t>
              </a:r>
              <a:r>
                <a:rPr sz="1800" spc="0" dirty="0">
                  <a:latin typeface="Calibri"/>
                  <a:cs typeface="Calibri"/>
                </a:rPr>
                <a:t>er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2" name="object 68"/>
            <p:cNvSpPr txBox="1"/>
            <p:nvPr/>
          </p:nvSpPr>
          <p:spPr>
            <a:xfrm>
              <a:off x="3931200" y="5342450"/>
              <a:ext cx="2919095" cy="4450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693">
                <a:lnSpc>
                  <a:spcPct val="101725"/>
                </a:lnSpc>
                <a:spcBef>
                  <a:spcPts val="335"/>
                </a:spcBef>
              </a:pPr>
              <a:r>
                <a:rPr sz="1800" spc="0" dirty="0">
                  <a:latin typeface="Calibri"/>
                  <a:cs typeface="Calibri"/>
                </a:rPr>
                <a:t>10.200.115.5</a:t>
              </a:r>
              <a:r>
                <a:rPr sz="1800" spc="4" dirty="0">
                  <a:latin typeface="Calibri"/>
                  <a:cs typeface="Calibri"/>
                </a:rPr>
                <a:t>0</a:t>
              </a:r>
              <a:r>
                <a:rPr sz="1800" spc="0" dirty="0">
                  <a:latin typeface="Calibri"/>
                  <a:cs typeface="Calibri"/>
                </a:rPr>
                <a:t>-62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3" name="object 69"/>
            <p:cNvSpPr txBox="1"/>
            <p:nvPr/>
          </p:nvSpPr>
          <p:spPr>
            <a:xfrm>
              <a:off x="1024869" y="5787459"/>
              <a:ext cx="2919031" cy="44488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503">
                <a:lnSpc>
                  <a:spcPct val="101725"/>
                </a:lnSpc>
                <a:spcBef>
                  <a:spcPts val="335"/>
                </a:spcBef>
              </a:pPr>
              <a:r>
                <a:rPr sz="1800" spc="0" dirty="0">
                  <a:latin typeface="Calibri"/>
                  <a:cs typeface="Calibri"/>
                </a:rPr>
                <a:t>K</a:t>
              </a:r>
              <a:r>
                <a:rPr sz="1800" spc="-4" dirty="0">
                  <a:latin typeface="Calibri"/>
                  <a:cs typeface="Calibri"/>
                </a:rPr>
                <a:t>i</a:t>
              </a:r>
              <a:r>
                <a:rPr sz="1800" spc="0" dirty="0">
                  <a:latin typeface="Calibri"/>
                  <a:cs typeface="Calibri"/>
                </a:rPr>
                <a:t>osk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4" name="object 70"/>
            <p:cNvSpPr txBox="1"/>
            <p:nvPr/>
          </p:nvSpPr>
          <p:spPr>
            <a:xfrm>
              <a:off x="3931200" y="5787459"/>
              <a:ext cx="2919095" cy="44488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693">
                <a:lnSpc>
                  <a:spcPct val="101725"/>
                </a:lnSpc>
                <a:spcBef>
                  <a:spcPts val="335"/>
                </a:spcBef>
              </a:pPr>
              <a:r>
                <a:rPr sz="1800" spc="0" dirty="0">
                  <a:latin typeface="Calibri"/>
                  <a:cs typeface="Calibri"/>
                </a:rPr>
                <a:t>10.200.115.6</a:t>
              </a:r>
              <a:r>
                <a:rPr sz="1800" spc="4" dirty="0">
                  <a:latin typeface="Calibri"/>
                  <a:cs typeface="Calibri"/>
                </a:rPr>
                <a:t>0</a:t>
              </a:r>
              <a:r>
                <a:rPr sz="1800" spc="0" dirty="0">
                  <a:latin typeface="Calibri"/>
                  <a:cs typeface="Calibri"/>
                </a:rPr>
                <a:t>-62</a:t>
              </a:r>
              <a:endParaRPr sz="18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08665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4695</TotalTime>
  <Words>845</Words>
  <Application>Microsoft Office PowerPoint</Application>
  <PresentationFormat>Özel</PresentationFormat>
  <Paragraphs>157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Arial</vt:lpstr>
      <vt:lpstr>Calibri</vt:lpstr>
      <vt:lpstr>Ofis Teması</vt:lpstr>
      <vt:lpstr>E-sınav Uygulamalarındaki Yazılımların ve Donanımların Kullanımı </vt:lpstr>
      <vt:lpstr>E-Sınav Donanım Yazılım Şeması</vt:lpstr>
      <vt:lpstr>Donanım Yapılandırması</vt:lpstr>
      <vt:lpstr>E-sınav Merkezlerinde Kullanılan Başlıca Ekipmanlar</vt:lpstr>
      <vt:lpstr>E-Sınav Merkezi Sistem Odası Kabinet Yerleşimi</vt:lpstr>
      <vt:lpstr>Ürün Listesi</vt:lpstr>
      <vt:lpstr>Ağ Topolojisi 1</vt:lpstr>
      <vt:lpstr>Ağ Topolojisi 2</vt:lpstr>
      <vt:lpstr>IP Adresleri</vt:lpstr>
      <vt:lpstr>Sınıf 1 PC IP Adresleri</vt:lpstr>
      <vt:lpstr>Sınıf 2 PC IP Adresleri</vt:lpstr>
      <vt:lpstr>1- Sunucu (SERVER)</vt:lpstr>
      <vt:lpstr>2- Switchler(Ağ Anahtarı)</vt:lpstr>
      <vt:lpstr>2- Switchler(Ağ Anahtarı)</vt:lpstr>
      <vt:lpstr>2- Switchler(Ağ Anahtarı)</vt:lpstr>
      <vt:lpstr>3- Patch paneller</vt:lpstr>
      <vt:lpstr>4-Nvr(kayıt) cihazı</vt:lpstr>
      <vt:lpstr>5- Kameralar</vt:lpstr>
      <vt:lpstr>6- All In One (tümleşik) Bilgisayarlar</vt:lpstr>
      <vt:lpstr>7- Kiosk Cihazları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Huseyin AYDIN</dc:creator>
  <cp:lastModifiedBy>Badi</cp:lastModifiedBy>
  <cp:revision>612</cp:revision>
  <cp:lastPrinted>2019-08-20T12:05:08Z</cp:lastPrinted>
  <dcterms:created xsi:type="dcterms:W3CDTF">2018-04-18T08:47:01Z</dcterms:created>
  <dcterms:modified xsi:type="dcterms:W3CDTF">2024-02-09T06:43:31Z</dcterms:modified>
</cp:coreProperties>
</file>