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4" r:id="rId2"/>
    <p:sldId id="303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</p:sldIdLst>
  <p:sldSz cx="13442950" cy="7561263"/>
  <p:notesSz cx="6761163" cy="9942513"/>
  <p:defaultTextStyle>
    <a:defPPr>
      <a:defRPr lang="tr-T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80"/>
    <a:srgbClr val="075BA1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433" autoAdjust="0"/>
  </p:normalViewPr>
  <p:slideViewPr>
    <p:cSldViewPr>
      <p:cViewPr>
        <p:scale>
          <a:sx n="75" d="100"/>
          <a:sy n="75" d="100"/>
        </p:scale>
        <p:origin x="1758" y="654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-1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s&#305;nav%20giri&#351;%20belgesi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36713-3229-46FA-84E2-7EF37C18FC45}" type="doc">
      <dgm:prSet loTypeId="urn:microsoft.com/office/officeart/2005/8/layout/orgChart1" loCatId="hierarchy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51C920EF-E125-4B79-B59E-97388ABD0C0E}">
      <dgm:prSet phldrT="[Metin]" custT="1"/>
      <dgm:spPr/>
      <dgm:t>
        <a:bodyPr/>
        <a:lstStyle/>
        <a:p>
          <a:r>
            <a:rPr lang="tr-TR" sz="3000" b="1" dirty="0">
              <a:effectLst/>
              <a:latin typeface="+mj-lt"/>
            </a:rPr>
            <a:t>E-SINAV KAPSAMINDA YAPILAN GÖREVLENDİRMELER </a:t>
          </a:r>
          <a:endParaRPr lang="tr-TR" sz="3000" b="1" dirty="0">
            <a:effectLst/>
          </a:endParaRPr>
        </a:p>
      </dgm:t>
    </dgm:pt>
    <dgm:pt modelId="{28486A88-7AD4-4F84-B60E-6A6567F2E8E5}" type="parTrans" cxnId="{7B5F7642-0799-495C-8DB3-CF08D5868A65}">
      <dgm:prSet/>
      <dgm:spPr/>
      <dgm:t>
        <a:bodyPr/>
        <a:lstStyle/>
        <a:p>
          <a:endParaRPr lang="tr-TR"/>
        </a:p>
      </dgm:t>
    </dgm:pt>
    <dgm:pt modelId="{7E38E39F-E682-4460-87B8-18718984CCFA}" type="sibTrans" cxnId="{7B5F7642-0799-495C-8DB3-CF08D5868A65}">
      <dgm:prSet/>
      <dgm:spPr/>
      <dgm:t>
        <a:bodyPr/>
        <a:lstStyle/>
        <a:p>
          <a:endParaRPr lang="tr-TR"/>
        </a:p>
      </dgm:t>
    </dgm:pt>
    <dgm:pt modelId="{0E37EBFB-74BE-4EA3-A893-9426B3081375}" type="asst">
      <dgm:prSet phldrT="[Metin]"/>
      <dgm:spPr/>
      <dgm:t>
        <a:bodyPr/>
        <a:lstStyle/>
        <a:p>
          <a:r>
            <a:rPr lang="tr-TR" b="1" dirty="0"/>
            <a:t>MERKEZ İZLEME GÖREVLİSİ</a:t>
          </a:r>
        </a:p>
      </dgm:t>
    </dgm:pt>
    <dgm:pt modelId="{53DDA669-A7EC-484D-90CE-AB97A0816C96}" type="parTrans" cxnId="{FDA38226-36C1-4649-BE63-650389D3A9CA}">
      <dgm:prSet/>
      <dgm:spPr/>
      <dgm:t>
        <a:bodyPr/>
        <a:lstStyle/>
        <a:p>
          <a:endParaRPr lang="tr-TR"/>
        </a:p>
      </dgm:t>
    </dgm:pt>
    <dgm:pt modelId="{627DBFB9-D261-4425-91BD-99FE14AFF8CF}" type="sibTrans" cxnId="{FDA38226-36C1-4649-BE63-650389D3A9CA}">
      <dgm:prSet/>
      <dgm:spPr/>
      <dgm:t>
        <a:bodyPr/>
        <a:lstStyle/>
        <a:p>
          <a:endParaRPr lang="tr-TR"/>
        </a:p>
      </dgm:t>
    </dgm:pt>
    <dgm:pt modelId="{AA539522-C992-4684-B183-B680E81EA767}">
      <dgm:prSet phldrT="[Metin]"/>
      <dgm:spPr/>
      <dgm:t>
        <a:bodyPr/>
        <a:lstStyle/>
        <a:p>
          <a:r>
            <a:rPr lang="tr-TR" dirty="0"/>
            <a:t>E-Sınav Bina Sorumlusu</a:t>
          </a:r>
        </a:p>
      </dgm:t>
    </dgm:pt>
    <dgm:pt modelId="{639F6D1B-D70A-4228-966D-5C9B73A4E50E}" type="parTrans" cxnId="{2086DEFD-931F-47DC-8345-C332E2CBB256}">
      <dgm:prSet/>
      <dgm:spPr/>
      <dgm:t>
        <a:bodyPr/>
        <a:lstStyle/>
        <a:p>
          <a:endParaRPr lang="tr-TR"/>
        </a:p>
      </dgm:t>
    </dgm:pt>
    <dgm:pt modelId="{81907B9E-5D57-4FB9-B587-1B55FFEDA1BE}" type="sibTrans" cxnId="{2086DEFD-931F-47DC-8345-C332E2CBB256}">
      <dgm:prSet/>
      <dgm:spPr/>
      <dgm:t>
        <a:bodyPr/>
        <a:lstStyle/>
        <a:p>
          <a:endParaRPr lang="tr-TR"/>
        </a:p>
      </dgm:t>
    </dgm:pt>
    <dgm:pt modelId="{BE00675D-40DC-4C5F-8807-860291B507F2}">
      <dgm:prSet phldrT="[Metin]"/>
      <dgm:spPr/>
      <dgm:t>
        <a:bodyPr/>
        <a:lstStyle/>
        <a:p>
          <a:r>
            <a:rPr lang="tr-TR" dirty="0"/>
            <a:t>Uygulama ve İzleme Sorumlusu</a:t>
          </a:r>
        </a:p>
      </dgm:t>
    </dgm:pt>
    <dgm:pt modelId="{2BD93D54-144B-447D-887D-98CA78A11E53}" type="parTrans" cxnId="{7DA076D2-3201-4436-9727-C7FBDDB277AD}">
      <dgm:prSet/>
      <dgm:spPr/>
      <dgm:t>
        <a:bodyPr/>
        <a:lstStyle/>
        <a:p>
          <a:endParaRPr lang="tr-TR"/>
        </a:p>
      </dgm:t>
    </dgm:pt>
    <dgm:pt modelId="{C6B04456-F186-4461-A1AE-73729032A50D}" type="sibTrans" cxnId="{7DA076D2-3201-4436-9727-C7FBDDB277AD}">
      <dgm:prSet/>
      <dgm:spPr/>
      <dgm:t>
        <a:bodyPr/>
        <a:lstStyle/>
        <a:p>
          <a:endParaRPr lang="tr-TR"/>
        </a:p>
      </dgm:t>
    </dgm:pt>
    <dgm:pt modelId="{19325F47-0505-4CFF-B5D1-B5714BBBE840}">
      <dgm:prSet phldrT="[Metin]"/>
      <dgm:spPr/>
      <dgm:t>
        <a:bodyPr/>
        <a:lstStyle/>
        <a:p>
          <a:r>
            <a:rPr lang="tr-TR" dirty="0"/>
            <a:t>Hizmetli</a:t>
          </a:r>
        </a:p>
      </dgm:t>
    </dgm:pt>
    <dgm:pt modelId="{42190560-ECB9-4346-A16B-0FB3423C2093}" type="parTrans" cxnId="{C6DFB3D5-25CF-47CE-9653-040F04072D6F}">
      <dgm:prSet/>
      <dgm:spPr/>
      <dgm:t>
        <a:bodyPr/>
        <a:lstStyle/>
        <a:p>
          <a:endParaRPr lang="tr-TR"/>
        </a:p>
      </dgm:t>
    </dgm:pt>
    <dgm:pt modelId="{40FB3B2D-0717-45DF-84FB-B0BDB47F6842}" type="sibTrans" cxnId="{C6DFB3D5-25CF-47CE-9653-040F04072D6F}">
      <dgm:prSet/>
      <dgm:spPr/>
      <dgm:t>
        <a:bodyPr/>
        <a:lstStyle/>
        <a:p>
          <a:endParaRPr lang="tr-TR"/>
        </a:p>
      </dgm:t>
    </dgm:pt>
    <dgm:pt modelId="{80226D1E-6D3C-4891-A2D4-5301A1EE2F2C}" type="asst">
      <dgm:prSet phldrT="[Metin]"/>
      <dgm:spPr/>
      <dgm:t>
        <a:bodyPr/>
        <a:lstStyle/>
        <a:p>
          <a:r>
            <a:rPr lang="tr-TR" b="1" dirty="0"/>
            <a:t>HAFTA İÇİ</a:t>
          </a:r>
        </a:p>
        <a:p>
          <a:r>
            <a:rPr lang="tr-TR" b="1" dirty="0"/>
            <a:t>ÖDSGM : 1 Kişi</a:t>
          </a:r>
        </a:p>
        <a:p>
          <a:r>
            <a:rPr lang="tr-TR" b="1" dirty="0"/>
            <a:t>BİGM : 2 Kişi</a:t>
          </a:r>
        </a:p>
      </dgm:t>
    </dgm:pt>
    <dgm:pt modelId="{B9AADA71-5644-41CB-B6AB-B5E07D05911B}" type="parTrans" cxnId="{20342220-3619-4F35-8801-D4D8E42DEF99}">
      <dgm:prSet/>
      <dgm:spPr/>
      <dgm:t>
        <a:bodyPr/>
        <a:lstStyle/>
        <a:p>
          <a:endParaRPr lang="tr-TR"/>
        </a:p>
      </dgm:t>
    </dgm:pt>
    <dgm:pt modelId="{BB639644-268E-430A-B7FE-5AAB76E3A06C}" type="sibTrans" cxnId="{20342220-3619-4F35-8801-D4D8E42DEF99}">
      <dgm:prSet/>
      <dgm:spPr/>
      <dgm:t>
        <a:bodyPr/>
        <a:lstStyle/>
        <a:p>
          <a:endParaRPr lang="tr-TR"/>
        </a:p>
      </dgm:t>
    </dgm:pt>
    <dgm:pt modelId="{63C1CC0E-1456-43EF-8F78-AA0C6715C3B0}" type="asst">
      <dgm:prSet phldrT="[Metin]"/>
      <dgm:spPr/>
      <dgm:t>
        <a:bodyPr/>
        <a:lstStyle/>
        <a:p>
          <a:r>
            <a:rPr lang="tr-TR" b="1" dirty="0"/>
            <a:t>HAFTA SONU</a:t>
          </a:r>
        </a:p>
        <a:p>
          <a:r>
            <a:rPr lang="tr-TR" b="1" dirty="0"/>
            <a:t>ÖDSGM : 2 Kişi</a:t>
          </a:r>
        </a:p>
        <a:p>
          <a:r>
            <a:rPr lang="tr-TR" b="1" dirty="0"/>
            <a:t>BİGM : 4 Kişi</a:t>
          </a:r>
        </a:p>
      </dgm:t>
    </dgm:pt>
    <dgm:pt modelId="{E9526D0B-8E9E-4549-8969-A63940983C81}" type="parTrans" cxnId="{874D5E59-156D-4B9A-80A1-0CF603DB1006}">
      <dgm:prSet/>
      <dgm:spPr/>
      <dgm:t>
        <a:bodyPr/>
        <a:lstStyle/>
        <a:p>
          <a:endParaRPr lang="tr-TR"/>
        </a:p>
      </dgm:t>
    </dgm:pt>
    <dgm:pt modelId="{EB2D621A-42DD-4729-842B-A6B6A1A7FD10}" type="sibTrans" cxnId="{874D5E59-156D-4B9A-80A1-0CF603DB1006}">
      <dgm:prSet/>
      <dgm:spPr/>
      <dgm:t>
        <a:bodyPr/>
        <a:lstStyle/>
        <a:p>
          <a:endParaRPr lang="tr-TR"/>
        </a:p>
      </dgm:t>
    </dgm:pt>
    <dgm:pt modelId="{73E4748F-BE31-4137-BCAD-48E063A6F79B}">
      <dgm:prSet phldrT="[Metin]"/>
      <dgm:spPr/>
      <dgm:t>
        <a:bodyPr/>
        <a:lstStyle/>
        <a:p>
          <a:r>
            <a:rPr lang="tr-TR" dirty="0"/>
            <a:t>Salon Başkanı</a:t>
          </a:r>
        </a:p>
      </dgm:t>
    </dgm:pt>
    <dgm:pt modelId="{5F1EC4CA-BD89-48B8-9011-41ED8292B8F0}" type="parTrans" cxnId="{9D08B084-B955-4FC5-9CDB-2D00E1E014E0}">
      <dgm:prSet/>
      <dgm:spPr/>
      <dgm:t>
        <a:bodyPr/>
        <a:lstStyle/>
        <a:p>
          <a:endParaRPr lang="tr-TR"/>
        </a:p>
      </dgm:t>
    </dgm:pt>
    <dgm:pt modelId="{05D8F62C-FC35-45A0-9538-F88383540F64}" type="sibTrans" cxnId="{9D08B084-B955-4FC5-9CDB-2D00E1E014E0}">
      <dgm:prSet/>
      <dgm:spPr/>
      <dgm:t>
        <a:bodyPr/>
        <a:lstStyle/>
        <a:p>
          <a:endParaRPr lang="tr-TR"/>
        </a:p>
      </dgm:t>
    </dgm:pt>
    <dgm:pt modelId="{D0C511ED-0295-44D5-ABF9-AC573F31105D}">
      <dgm:prSet phldrT="[Metin]"/>
      <dgm:spPr/>
      <dgm:t>
        <a:bodyPr/>
        <a:lstStyle/>
        <a:p>
          <a:r>
            <a:rPr lang="tr-TR" dirty="0"/>
            <a:t>Gözetmen</a:t>
          </a:r>
        </a:p>
      </dgm:t>
    </dgm:pt>
    <dgm:pt modelId="{55F9587E-F49D-4A30-9015-901AFBB48987}" type="parTrans" cxnId="{D6A6D7A3-9028-4492-A3D7-65DC0E764E12}">
      <dgm:prSet/>
      <dgm:spPr/>
      <dgm:t>
        <a:bodyPr/>
        <a:lstStyle/>
        <a:p>
          <a:endParaRPr lang="tr-TR"/>
        </a:p>
      </dgm:t>
    </dgm:pt>
    <dgm:pt modelId="{605DAFF2-C45A-48B7-8AD0-76604CD42C3C}" type="sibTrans" cxnId="{D6A6D7A3-9028-4492-A3D7-65DC0E764E12}">
      <dgm:prSet/>
      <dgm:spPr/>
      <dgm:t>
        <a:bodyPr/>
        <a:lstStyle/>
        <a:p>
          <a:endParaRPr lang="tr-TR"/>
        </a:p>
      </dgm:t>
    </dgm:pt>
    <dgm:pt modelId="{DF5DCB65-F67F-487C-A3B1-BD1E3666F5B8}" type="asst">
      <dgm:prSet/>
      <dgm:spPr/>
      <dgm:t>
        <a:bodyPr/>
        <a:lstStyle/>
        <a:p>
          <a:r>
            <a:rPr lang="tr-TR" b="1" dirty="0"/>
            <a:t>E-SINAV MERKEZ YÜRÜTME KURULU</a:t>
          </a:r>
        </a:p>
      </dgm:t>
    </dgm:pt>
    <dgm:pt modelId="{011A63F6-CB1D-472B-A614-9DCD32215B00}" type="parTrans" cxnId="{03F5C21F-C815-46EE-B9B2-D99583E1F626}">
      <dgm:prSet/>
      <dgm:spPr/>
      <dgm:t>
        <a:bodyPr/>
        <a:lstStyle/>
        <a:p>
          <a:endParaRPr lang="tr-TR"/>
        </a:p>
      </dgm:t>
    </dgm:pt>
    <dgm:pt modelId="{9567EAB0-9AE9-4807-B690-167A9921E0F7}" type="sibTrans" cxnId="{03F5C21F-C815-46EE-B9B2-D99583E1F626}">
      <dgm:prSet/>
      <dgm:spPr/>
      <dgm:t>
        <a:bodyPr/>
        <a:lstStyle/>
        <a:p>
          <a:endParaRPr lang="tr-TR"/>
        </a:p>
      </dgm:t>
    </dgm:pt>
    <dgm:pt modelId="{72229EA0-A731-48B9-AEA1-29523F4EDA66}">
      <dgm:prSet/>
      <dgm:spPr/>
      <dgm:t>
        <a:bodyPr/>
        <a:lstStyle/>
        <a:p>
          <a:r>
            <a:rPr lang="tr-TR" b="1" dirty="0"/>
            <a:t>2 Üye</a:t>
          </a:r>
        </a:p>
      </dgm:t>
    </dgm:pt>
    <dgm:pt modelId="{0F356257-BBBC-422B-84DE-42DB877D2AE9}" type="parTrans" cxnId="{5DC1D3FC-0546-4CB1-87B2-BEC29204A14D}">
      <dgm:prSet/>
      <dgm:spPr/>
      <dgm:t>
        <a:bodyPr/>
        <a:lstStyle/>
        <a:p>
          <a:endParaRPr lang="tr-TR"/>
        </a:p>
      </dgm:t>
    </dgm:pt>
    <dgm:pt modelId="{5A93B0C0-AEE8-41DC-A9C1-7DFC7798B1B8}" type="sibTrans" cxnId="{5DC1D3FC-0546-4CB1-87B2-BEC29204A14D}">
      <dgm:prSet/>
      <dgm:spPr/>
      <dgm:t>
        <a:bodyPr/>
        <a:lstStyle/>
        <a:p>
          <a:endParaRPr lang="tr-TR"/>
        </a:p>
      </dgm:t>
    </dgm:pt>
    <dgm:pt modelId="{35A85A9C-9271-4345-B234-EED386223302}">
      <dgm:prSet/>
      <dgm:spPr/>
      <dgm:t>
        <a:bodyPr/>
        <a:lstStyle/>
        <a:p>
          <a:r>
            <a:rPr lang="tr-TR" b="1" dirty="0"/>
            <a:t>1 Başkan</a:t>
          </a:r>
        </a:p>
      </dgm:t>
    </dgm:pt>
    <dgm:pt modelId="{E435A179-7CF8-4115-93AD-EE89CCF41292}" type="sibTrans" cxnId="{7CB25558-84DF-42BC-B334-6900034CDF88}">
      <dgm:prSet/>
      <dgm:spPr/>
      <dgm:t>
        <a:bodyPr/>
        <a:lstStyle/>
        <a:p>
          <a:endParaRPr lang="tr-TR"/>
        </a:p>
      </dgm:t>
    </dgm:pt>
    <dgm:pt modelId="{F7A59F04-CAE9-4F8D-AB61-F5CF2DE73690}" type="parTrans" cxnId="{7CB25558-84DF-42BC-B334-6900034CDF88}">
      <dgm:prSet/>
      <dgm:spPr/>
      <dgm:t>
        <a:bodyPr/>
        <a:lstStyle/>
        <a:p>
          <a:endParaRPr lang="tr-TR"/>
        </a:p>
      </dgm:t>
    </dgm:pt>
    <dgm:pt modelId="{D832BB77-C9F0-4C0D-92CE-C3F50D0C180C}" type="pres">
      <dgm:prSet presAssocID="{9F236713-3229-46FA-84E2-7EF37C18FC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DD8857-1D8B-42FF-8747-E0A1123A8B43}" type="pres">
      <dgm:prSet presAssocID="{51C920EF-E125-4B79-B59E-97388ABD0C0E}" presName="hierRoot1" presStyleCnt="0">
        <dgm:presLayoutVars>
          <dgm:hierBranch val="init"/>
        </dgm:presLayoutVars>
      </dgm:prSet>
      <dgm:spPr/>
    </dgm:pt>
    <dgm:pt modelId="{D60489A1-933F-4FDD-B028-244620D0F26D}" type="pres">
      <dgm:prSet presAssocID="{51C920EF-E125-4B79-B59E-97388ABD0C0E}" presName="rootComposite1" presStyleCnt="0"/>
      <dgm:spPr/>
    </dgm:pt>
    <dgm:pt modelId="{D91C0414-CAC9-42FF-85A5-7660BA581B09}" type="pres">
      <dgm:prSet presAssocID="{51C920EF-E125-4B79-B59E-97388ABD0C0E}" presName="rootText1" presStyleLbl="node0" presStyleIdx="0" presStyleCnt="1" custScaleX="540890" custScaleY="69971">
        <dgm:presLayoutVars>
          <dgm:chPref val="3"/>
        </dgm:presLayoutVars>
      </dgm:prSet>
      <dgm:spPr/>
    </dgm:pt>
    <dgm:pt modelId="{35EB925D-EF97-441D-B96F-E597C605C7B7}" type="pres">
      <dgm:prSet presAssocID="{51C920EF-E125-4B79-B59E-97388ABD0C0E}" presName="rootConnector1" presStyleLbl="node1" presStyleIdx="0" presStyleCnt="0"/>
      <dgm:spPr/>
    </dgm:pt>
    <dgm:pt modelId="{BBD28FA1-F464-42B8-A3F8-D9F75EB9CA5D}" type="pres">
      <dgm:prSet presAssocID="{51C920EF-E125-4B79-B59E-97388ABD0C0E}" presName="hierChild2" presStyleCnt="0"/>
      <dgm:spPr/>
    </dgm:pt>
    <dgm:pt modelId="{29F0374A-1B59-41E4-917B-727F9E403314}" type="pres">
      <dgm:prSet presAssocID="{639F6D1B-D70A-4228-966D-5C9B73A4E50E}" presName="Name37" presStyleLbl="parChTrans1D2" presStyleIdx="0" presStyleCnt="7"/>
      <dgm:spPr/>
    </dgm:pt>
    <dgm:pt modelId="{B7648257-5847-41F3-8CB2-39D7E01B5645}" type="pres">
      <dgm:prSet presAssocID="{AA539522-C992-4684-B183-B680E81EA767}" presName="hierRoot2" presStyleCnt="0">
        <dgm:presLayoutVars>
          <dgm:hierBranch val="init"/>
        </dgm:presLayoutVars>
      </dgm:prSet>
      <dgm:spPr/>
    </dgm:pt>
    <dgm:pt modelId="{DEC16C08-7630-4059-B604-D8B1219547EB}" type="pres">
      <dgm:prSet presAssocID="{AA539522-C992-4684-B183-B680E81EA767}" presName="rootComposite" presStyleCnt="0"/>
      <dgm:spPr/>
    </dgm:pt>
    <dgm:pt modelId="{63F53A88-2F43-4BD5-B659-0E14C8D79E56}" type="pres">
      <dgm:prSet presAssocID="{AA539522-C992-4684-B183-B680E81EA767}" presName="rootText" presStyleLbl="node2" presStyleIdx="0" presStyleCnt="5">
        <dgm:presLayoutVars>
          <dgm:chPref val="3"/>
        </dgm:presLayoutVars>
      </dgm:prSet>
      <dgm:spPr/>
    </dgm:pt>
    <dgm:pt modelId="{D17C9B09-6C53-43C3-878F-371EEDABE77D}" type="pres">
      <dgm:prSet presAssocID="{AA539522-C992-4684-B183-B680E81EA767}" presName="rootConnector" presStyleLbl="node2" presStyleIdx="0" presStyleCnt="5"/>
      <dgm:spPr/>
    </dgm:pt>
    <dgm:pt modelId="{0F3FBA69-76DA-43F1-AE86-356B9841B408}" type="pres">
      <dgm:prSet presAssocID="{AA539522-C992-4684-B183-B680E81EA767}" presName="hierChild4" presStyleCnt="0"/>
      <dgm:spPr/>
    </dgm:pt>
    <dgm:pt modelId="{996A50EB-E3AB-4240-A0C2-50BECE0D9EBF}" type="pres">
      <dgm:prSet presAssocID="{AA539522-C992-4684-B183-B680E81EA767}" presName="hierChild5" presStyleCnt="0"/>
      <dgm:spPr/>
    </dgm:pt>
    <dgm:pt modelId="{FE3117EB-8090-4DC4-80C7-B4D28AF26660}" type="pres">
      <dgm:prSet presAssocID="{2BD93D54-144B-447D-887D-98CA78A11E53}" presName="Name37" presStyleLbl="parChTrans1D2" presStyleIdx="1" presStyleCnt="7"/>
      <dgm:spPr/>
    </dgm:pt>
    <dgm:pt modelId="{C842B339-02EC-43B2-8B6A-7E5BAA06EFCF}" type="pres">
      <dgm:prSet presAssocID="{BE00675D-40DC-4C5F-8807-860291B507F2}" presName="hierRoot2" presStyleCnt="0">
        <dgm:presLayoutVars>
          <dgm:hierBranch val="init"/>
        </dgm:presLayoutVars>
      </dgm:prSet>
      <dgm:spPr/>
    </dgm:pt>
    <dgm:pt modelId="{1256FFD2-4B02-4FC0-8770-66E1BE958D6E}" type="pres">
      <dgm:prSet presAssocID="{BE00675D-40DC-4C5F-8807-860291B507F2}" presName="rootComposite" presStyleCnt="0"/>
      <dgm:spPr/>
    </dgm:pt>
    <dgm:pt modelId="{9D20BD3F-5695-4FC6-914D-A0A749B42768}" type="pres">
      <dgm:prSet presAssocID="{BE00675D-40DC-4C5F-8807-860291B507F2}" presName="rootText" presStyleLbl="node2" presStyleIdx="1" presStyleCnt="5">
        <dgm:presLayoutVars>
          <dgm:chPref val="3"/>
        </dgm:presLayoutVars>
      </dgm:prSet>
      <dgm:spPr/>
    </dgm:pt>
    <dgm:pt modelId="{3AE16961-3BB8-48AB-AC89-9B6FC6CED32D}" type="pres">
      <dgm:prSet presAssocID="{BE00675D-40DC-4C5F-8807-860291B507F2}" presName="rootConnector" presStyleLbl="node2" presStyleIdx="1" presStyleCnt="5"/>
      <dgm:spPr/>
    </dgm:pt>
    <dgm:pt modelId="{62CE02AA-2597-4B18-B5BF-5212285BAC1D}" type="pres">
      <dgm:prSet presAssocID="{BE00675D-40DC-4C5F-8807-860291B507F2}" presName="hierChild4" presStyleCnt="0"/>
      <dgm:spPr/>
    </dgm:pt>
    <dgm:pt modelId="{F930A410-F5D1-4645-92D5-3E190DF3C14A}" type="pres">
      <dgm:prSet presAssocID="{BE00675D-40DC-4C5F-8807-860291B507F2}" presName="hierChild5" presStyleCnt="0"/>
      <dgm:spPr/>
    </dgm:pt>
    <dgm:pt modelId="{12180A4A-C041-4051-9E75-E553D2739A6F}" type="pres">
      <dgm:prSet presAssocID="{5F1EC4CA-BD89-48B8-9011-41ED8292B8F0}" presName="Name37" presStyleLbl="parChTrans1D2" presStyleIdx="2" presStyleCnt="7"/>
      <dgm:spPr/>
    </dgm:pt>
    <dgm:pt modelId="{AE02732D-EC53-4104-9409-B7278B3C7EDF}" type="pres">
      <dgm:prSet presAssocID="{73E4748F-BE31-4137-BCAD-48E063A6F79B}" presName="hierRoot2" presStyleCnt="0">
        <dgm:presLayoutVars>
          <dgm:hierBranch val="init"/>
        </dgm:presLayoutVars>
      </dgm:prSet>
      <dgm:spPr/>
    </dgm:pt>
    <dgm:pt modelId="{68B34B71-82CF-4A14-AC7D-42F3617772CC}" type="pres">
      <dgm:prSet presAssocID="{73E4748F-BE31-4137-BCAD-48E063A6F79B}" presName="rootComposite" presStyleCnt="0"/>
      <dgm:spPr/>
    </dgm:pt>
    <dgm:pt modelId="{B2388A57-E5C4-4B1B-A1B8-87646176B739}" type="pres">
      <dgm:prSet presAssocID="{73E4748F-BE31-4137-BCAD-48E063A6F79B}" presName="rootText" presStyleLbl="node2" presStyleIdx="2" presStyleCnt="5">
        <dgm:presLayoutVars>
          <dgm:chPref val="3"/>
        </dgm:presLayoutVars>
      </dgm:prSet>
      <dgm:spPr/>
    </dgm:pt>
    <dgm:pt modelId="{0AC998B9-6800-4A09-9BA9-C6CD77900568}" type="pres">
      <dgm:prSet presAssocID="{73E4748F-BE31-4137-BCAD-48E063A6F79B}" presName="rootConnector" presStyleLbl="node2" presStyleIdx="2" presStyleCnt="5"/>
      <dgm:spPr/>
    </dgm:pt>
    <dgm:pt modelId="{993ABCBC-EA15-4844-9395-C2C578F7B3DE}" type="pres">
      <dgm:prSet presAssocID="{73E4748F-BE31-4137-BCAD-48E063A6F79B}" presName="hierChild4" presStyleCnt="0"/>
      <dgm:spPr/>
    </dgm:pt>
    <dgm:pt modelId="{977B17AE-2780-442A-9ED4-738474A9AF4A}" type="pres">
      <dgm:prSet presAssocID="{73E4748F-BE31-4137-BCAD-48E063A6F79B}" presName="hierChild5" presStyleCnt="0"/>
      <dgm:spPr/>
    </dgm:pt>
    <dgm:pt modelId="{29622317-F7D7-4199-A42D-ABAA3BFC10C3}" type="pres">
      <dgm:prSet presAssocID="{55F9587E-F49D-4A30-9015-901AFBB48987}" presName="Name37" presStyleLbl="parChTrans1D2" presStyleIdx="3" presStyleCnt="7"/>
      <dgm:spPr/>
    </dgm:pt>
    <dgm:pt modelId="{5882D375-CE18-4ACC-97D6-87FE53ED39A6}" type="pres">
      <dgm:prSet presAssocID="{D0C511ED-0295-44D5-ABF9-AC573F31105D}" presName="hierRoot2" presStyleCnt="0">
        <dgm:presLayoutVars>
          <dgm:hierBranch val="init"/>
        </dgm:presLayoutVars>
      </dgm:prSet>
      <dgm:spPr/>
    </dgm:pt>
    <dgm:pt modelId="{7C728556-F71F-4C39-B025-6E3CFC759210}" type="pres">
      <dgm:prSet presAssocID="{D0C511ED-0295-44D5-ABF9-AC573F31105D}" presName="rootComposite" presStyleCnt="0"/>
      <dgm:spPr/>
    </dgm:pt>
    <dgm:pt modelId="{373455AA-A384-48CE-9401-80C310807EBF}" type="pres">
      <dgm:prSet presAssocID="{D0C511ED-0295-44D5-ABF9-AC573F31105D}" presName="rootText" presStyleLbl="node2" presStyleIdx="3" presStyleCnt="5">
        <dgm:presLayoutVars>
          <dgm:chPref val="3"/>
        </dgm:presLayoutVars>
      </dgm:prSet>
      <dgm:spPr/>
    </dgm:pt>
    <dgm:pt modelId="{D72AAFCF-AAD6-46C9-A0CB-B31FD0CFF4AE}" type="pres">
      <dgm:prSet presAssocID="{D0C511ED-0295-44D5-ABF9-AC573F31105D}" presName="rootConnector" presStyleLbl="node2" presStyleIdx="3" presStyleCnt="5"/>
      <dgm:spPr/>
    </dgm:pt>
    <dgm:pt modelId="{9D5AC958-339C-4DE0-AFE8-B062FAF917E3}" type="pres">
      <dgm:prSet presAssocID="{D0C511ED-0295-44D5-ABF9-AC573F31105D}" presName="hierChild4" presStyleCnt="0"/>
      <dgm:spPr/>
    </dgm:pt>
    <dgm:pt modelId="{22CE9BD4-6D3E-4D8B-AC84-5EFBBF92DE82}" type="pres">
      <dgm:prSet presAssocID="{D0C511ED-0295-44D5-ABF9-AC573F31105D}" presName="hierChild5" presStyleCnt="0"/>
      <dgm:spPr/>
    </dgm:pt>
    <dgm:pt modelId="{F7C1E234-08AF-44B8-AFC8-56F3B9E16E96}" type="pres">
      <dgm:prSet presAssocID="{42190560-ECB9-4346-A16B-0FB3423C2093}" presName="Name37" presStyleLbl="parChTrans1D2" presStyleIdx="4" presStyleCnt="7"/>
      <dgm:spPr/>
    </dgm:pt>
    <dgm:pt modelId="{75046B23-B9AB-475F-8962-9EDD8C886C78}" type="pres">
      <dgm:prSet presAssocID="{19325F47-0505-4CFF-B5D1-B5714BBBE840}" presName="hierRoot2" presStyleCnt="0">
        <dgm:presLayoutVars>
          <dgm:hierBranch val="init"/>
        </dgm:presLayoutVars>
      </dgm:prSet>
      <dgm:spPr/>
    </dgm:pt>
    <dgm:pt modelId="{C96FB047-1A31-4AD6-B6B1-B317EB13E9F7}" type="pres">
      <dgm:prSet presAssocID="{19325F47-0505-4CFF-B5D1-B5714BBBE840}" presName="rootComposite" presStyleCnt="0"/>
      <dgm:spPr/>
    </dgm:pt>
    <dgm:pt modelId="{C098A7E6-5A52-4C9B-BBE7-EE09A0606478}" type="pres">
      <dgm:prSet presAssocID="{19325F47-0505-4CFF-B5D1-B5714BBBE840}" presName="rootText" presStyleLbl="node2" presStyleIdx="4" presStyleCnt="5">
        <dgm:presLayoutVars>
          <dgm:chPref val="3"/>
        </dgm:presLayoutVars>
      </dgm:prSet>
      <dgm:spPr/>
    </dgm:pt>
    <dgm:pt modelId="{F4863DDC-0A7E-4367-9F8B-74339440E74B}" type="pres">
      <dgm:prSet presAssocID="{19325F47-0505-4CFF-B5D1-B5714BBBE840}" presName="rootConnector" presStyleLbl="node2" presStyleIdx="4" presStyleCnt="5"/>
      <dgm:spPr/>
    </dgm:pt>
    <dgm:pt modelId="{404778FE-EE7D-4F96-BA08-EEC7339D87B7}" type="pres">
      <dgm:prSet presAssocID="{19325F47-0505-4CFF-B5D1-B5714BBBE840}" presName="hierChild4" presStyleCnt="0"/>
      <dgm:spPr/>
    </dgm:pt>
    <dgm:pt modelId="{4A1C8BCB-1305-465C-A13C-9DABB3A42179}" type="pres">
      <dgm:prSet presAssocID="{19325F47-0505-4CFF-B5D1-B5714BBBE840}" presName="hierChild5" presStyleCnt="0"/>
      <dgm:spPr/>
    </dgm:pt>
    <dgm:pt modelId="{AD472692-7673-4350-A5CA-7FD4041E02B1}" type="pres">
      <dgm:prSet presAssocID="{51C920EF-E125-4B79-B59E-97388ABD0C0E}" presName="hierChild3" presStyleCnt="0"/>
      <dgm:spPr/>
    </dgm:pt>
    <dgm:pt modelId="{8784BB6B-C0B1-43B7-94D4-D9D5FD65BE87}" type="pres">
      <dgm:prSet presAssocID="{53DDA669-A7EC-484D-90CE-AB97A0816C96}" presName="Name111" presStyleLbl="parChTrans1D2" presStyleIdx="5" presStyleCnt="7"/>
      <dgm:spPr/>
    </dgm:pt>
    <dgm:pt modelId="{0FC483D1-EBF6-4291-B2EB-66D7F1D0BBF2}" type="pres">
      <dgm:prSet presAssocID="{0E37EBFB-74BE-4EA3-A893-9426B3081375}" presName="hierRoot3" presStyleCnt="0">
        <dgm:presLayoutVars>
          <dgm:hierBranch val="init"/>
        </dgm:presLayoutVars>
      </dgm:prSet>
      <dgm:spPr/>
    </dgm:pt>
    <dgm:pt modelId="{19B25B38-78D0-4238-9219-CA1C152559F0}" type="pres">
      <dgm:prSet presAssocID="{0E37EBFB-74BE-4EA3-A893-9426B3081375}" presName="rootComposite3" presStyleCnt="0"/>
      <dgm:spPr/>
    </dgm:pt>
    <dgm:pt modelId="{5BA96BD9-2C0C-4D3C-A1ED-1E66A54C6F80}" type="pres">
      <dgm:prSet presAssocID="{0E37EBFB-74BE-4EA3-A893-9426B3081375}" presName="rootText3" presStyleLbl="asst1" presStyleIdx="0" presStyleCnt="4" custLinFactY="11896" custLinFactNeighborY="100000">
        <dgm:presLayoutVars>
          <dgm:chPref val="3"/>
        </dgm:presLayoutVars>
      </dgm:prSet>
      <dgm:spPr/>
    </dgm:pt>
    <dgm:pt modelId="{847C96E1-0CDB-4549-8E16-F545BE99DEBB}" type="pres">
      <dgm:prSet presAssocID="{0E37EBFB-74BE-4EA3-A893-9426B3081375}" presName="rootConnector3" presStyleLbl="asst1" presStyleIdx="0" presStyleCnt="4"/>
      <dgm:spPr/>
    </dgm:pt>
    <dgm:pt modelId="{8DF5D9D0-4357-4BA1-A560-495CF49D808D}" type="pres">
      <dgm:prSet presAssocID="{0E37EBFB-74BE-4EA3-A893-9426B3081375}" presName="hierChild6" presStyleCnt="0"/>
      <dgm:spPr/>
    </dgm:pt>
    <dgm:pt modelId="{756A2520-97FC-47AD-B598-000863BFE7E7}" type="pres">
      <dgm:prSet presAssocID="{0E37EBFB-74BE-4EA3-A893-9426B3081375}" presName="hierChild7" presStyleCnt="0"/>
      <dgm:spPr/>
    </dgm:pt>
    <dgm:pt modelId="{A3A47F96-1E5B-40AD-BBCA-8A56C49371D0}" type="pres">
      <dgm:prSet presAssocID="{B9AADA71-5644-41CB-B6AB-B5E07D05911B}" presName="Name111" presStyleLbl="parChTrans1D3" presStyleIdx="0" presStyleCnt="4"/>
      <dgm:spPr/>
    </dgm:pt>
    <dgm:pt modelId="{9EF5E217-F4A1-4ECA-BE86-7849FF89A5BF}" type="pres">
      <dgm:prSet presAssocID="{80226D1E-6D3C-4891-A2D4-5301A1EE2F2C}" presName="hierRoot3" presStyleCnt="0">
        <dgm:presLayoutVars>
          <dgm:hierBranch val="init"/>
        </dgm:presLayoutVars>
      </dgm:prSet>
      <dgm:spPr/>
    </dgm:pt>
    <dgm:pt modelId="{F7CA4974-2F20-46F2-BF92-0D3B6A248D11}" type="pres">
      <dgm:prSet presAssocID="{80226D1E-6D3C-4891-A2D4-5301A1EE2F2C}" presName="rootComposite3" presStyleCnt="0"/>
      <dgm:spPr/>
    </dgm:pt>
    <dgm:pt modelId="{8AC87773-5DCF-4EED-9C3A-12A7F5ADDB87}" type="pres">
      <dgm:prSet presAssocID="{80226D1E-6D3C-4891-A2D4-5301A1EE2F2C}" presName="rootText3" presStyleLbl="asst1" presStyleIdx="1" presStyleCnt="4" custLinFactY="4343" custLinFactNeighborY="100000">
        <dgm:presLayoutVars>
          <dgm:chPref val="3"/>
        </dgm:presLayoutVars>
      </dgm:prSet>
      <dgm:spPr/>
    </dgm:pt>
    <dgm:pt modelId="{347F4F86-C93B-4457-8A3F-4C887516E45C}" type="pres">
      <dgm:prSet presAssocID="{80226D1E-6D3C-4891-A2D4-5301A1EE2F2C}" presName="rootConnector3" presStyleLbl="asst1" presStyleIdx="1" presStyleCnt="4"/>
      <dgm:spPr/>
    </dgm:pt>
    <dgm:pt modelId="{8ADF84D6-D698-45DA-8898-1016DE1A7795}" type="pres">
      <dgm:prSet presAssocID="{80226D1E-6D3C-4891-A2D4-5301A1EE2F2C}" presName="hierChild6" presStyleCnt="0"/>
      <dgm:spPr/>
    </dgm:pt>
    <dgm:pt modelId="{93702846-4D2F-4F5D-AA88-EB7113F6B3FF}" type="pres">
      <dgm:prSet presAssocID="{80226D1E-6D3C-4891-A2D4-5301A1EE2F2C}" presName="hierChild7" presStyleCnt="0"/>
      <dgm:spPr/>
    </dgm:pt>
    <dgm:pt modelId="{A293346E-D7F6-4215-B6A9-9E452193B0E8}" type="pres">
      <dgm:prSet presAssocID="{E9526D0B-8E9E-4549-8969-A63940983C81}" presName="Name111" presStyleLbl="parChTrans1D3" presStyleIdx="1" presStyleCnt="4"/>
      <dgm:spPr/>
    </dgm:pt>
    <dgm:pt modelId="{996D92E7-4665-42A5-877B-4CC940B0B0A8}" type="pres">
      <dgm:prSet presAssocID="{63C1CC0E-1456-43EF-8F78-AA0C6715C3B0}" presName="hierRoot3" presStyleCnt="0">
        <dgm:presLayoutVars>
          <dgm:hierBranch val="init"/>
        </dgm:presLayoutVars>
      </dgm:prSet>
      <dgm:spPr/>
    </dgm:pt>
    <dgm:pt modelId="{96C8A0BA-F671-4758-9B1F-3E3E90B36A7D}" type="pres">
      <dgm:prSet presAssocID="{63C1CC0E-1456-43EF-8F78-AA0C6715C3B0}" presName="rootComposite3" presStyleCnt="0"/>
      <dgm:spPr/>
    </dgm:pt>
    <dgm:pt modelId="{38DC072D-47D8-4F75-AA4D-08F84EC5DAA9}" type="pres">
      <dgm:prSet presAssocID="{63C1CC0E-1456-43EF-8F78-AA0C6715C3B0}" presName="rootText3" presStyleLbl="asst1" presStyleIdx="2" presStyleCnt="4" custLinFactY="4343" custLinFactNeighborY="100000">
        <dgm:presLayoutVars>
          <dgm:chPref val="3"/>
        </dgm:presLayoutVars>
      </dgm:prSet>
      <dgm:spPr/>
    </dgm:pt>
    <dgm:pt modelId="{088C6339-AA2B-480F-B587-DD88EC8B0402}" type="pres">
      <dgm:prSet presAssocID="{63C1CC0E-1456-43EF-8F78-AA0C6715C3B0}" presName="rootConnector3" presStyleLbl="asst1" presStyleIdx="2" presStyleCnt="4"/>
      <dgm:spPr/>
    </dgm:pt>
    <dgm:pt modelId="{93463714-A533-4C87-B1C9-FF97154B750F}" type="pres">
      <dgm:prSet presAssocID="{63C1CC0E-1456-43EF-8F78-AA0C6715C3B0}" presName="hierChild6" presStyleCnt="0"/>
      <dgm:spPr/>
    </dgm:pt>
    <dgm:pt modelId="{FBDF74AD-F11A-423F-98E7-15FE104E86BD}" type="pres">
      <dgm:prSet presAssocID="{63C1CC0E-1456-43EF-8F78-AA0C6715C3B0}" presName="hierChild7" presStyleCnt="0"/>
      <dgm:spPr/>
    </dgm:pt>
    <dgm:pt modelId="{6DE4D266-3077-40BF-A2DC-402340A11D95}" type="pres">
      <dgm:prSet presAssocID="{011A63F6-CB1D-472B-A614-9DCD32215B00}" presName="Name111" presStyleLbl="parChTrans1D2" presStyleIdx="6" presStyleCnt="7"/>
      <dgm:spPr/>
    </dgm:pt>
    <dgm:pt modelId="{158275AD-FD73-413A-B5D1-64F65B4E0C23}" type="pres">
      <dgm:prSet presAssocID="{DF5DCB65-F67F-487C-A3B1-BD1E3666F5B8}" presName="hierRoot3" presStyleCnt="0">
        <dgm:presLayoutVars>
          <dgm:hierBranch val="init"/>
        </dgm:presLayoutVars>
      </dgm:prSet>
      <dgm:spPr/>
    </dgm:pt>
    <dgm:pt modelId="{7AC37AA5-BE8F-4D04-BB60-BA81E4B32717}" type="pres">
      <dgm:prSet presAssocID="{DF5DCB65-F67F-487C-A3B1-BD1E3666F5B8}" presName="rootComposite3" presStyleCnt="0"/>
      <dgm:spPr/>
    </dgm:pt>
    <dgm:pt modelId="{DEB3D90F-2A34-40FD-AE2C-823801B92361}" type="pres">
      <dgm:prSet presAssocID="{DF5DCB65-F67F-487C-A3B1-BD1E3666F5B8}" presName="rootText3" presStyleLbl="asst1" presStyleIdx="3" presStyleCnt="4" custLinFactNeighborX="78760" custLinFactNeighborY="-7693">
        <dgm:presLayoutVars>
          <dgm:chPref val="3"/>
        </dgm:presLayoutVars>
      </dgm:prSet>
      <dgm:spPr/>
    </dgm:pt>
    <dgm:pt modelId="{FC224661-57F6-4A65-A076-C3263E40D24A}" type="pres">
      <dgm:prSet presAssocID="{DF5DCB65-F67F-487C-A3B1-BD1E3666F5B8}" presName="rootConnector3" presStyleLbl="asst1" presStyleIdx="3" presStyleCnt="4"/>
      <dgm:spPr/>
    </dgm:pt>
    <dgm:pt modelId="{2796F123-C2A0-4E10-B98C-C62E13D0C627}" type="pres">
      <dgm:prSet presAssocID="{DF5DCB65-F67F-487C-A3B1-BD1E3666F5B8}" presName="hierChild6" presStyleCnt="0"/>
      <dgm:spPr/>
    </dgm:pt>
    <dgm:pt modelId="{E73B18E2-5721-48E7-9FEA-114EFDD332CE}" type="pres">
      <dgm:prSet presAssocID="{0F356257-BBBC-422B-84DE-42DB877D2AE9}" presName="Name37" presStyleLbl="parChTrans1D3" presStyleIdx="2" presStyleCnt="4"/>
      <dgm:spPr/>
    </dgm:pt>
    <dgm:pt modelId="{7D84A3B3-CE93-4AF2-8E86-93475B1C96C5}" type="pres">
      <dgm:prSet presAssocID="{72229EA0-A731-48B9-AEA1-29523F4EDA66}" presName="hierRoot2" presStyleCnt="0">
        <dgm:presLayoutVars>
          <dgm:hierBranch val="init"/>
        </dgm:presLayoutVars>
      </dgm:prSet>
      <dgm:spPr/>
    </dgm:pt>
    <dgm:pt modelId="{728577CE-0744-40B3-B967-F1EDE207ABD1}" type="pres">
      <dgm:prSet presAssocID="{72229EA0-A731-48B9-AEA1-29523F4EDA66}" presName="rootComposite" presStyleCnt="0"/>
      <dgm:spPr/>
    </dgm:pt>
    <dgm:pt modelId="{BF1C818F-60D1-40C4-A3C1-DA1283E9365A}" type="pres">
      <dgm:prSet presAssocID="{72229EA0-A731-48B9-AEA1-29523F4EDA66}" presName="rootText" presStyleLbl="node3" presStyleIdx="0" presStyleCnt="2" custScaleX="65548" custLinFactNeighborX="97832" custLinFactNeighborY="-20149">
        <dgm:presLayoutVars>
          <dgm:chPref val="3"/>
        </dgm:presLayoutVars>
      </dgm:prSet>
      <dgm:spPr/>
    </dgm:pt>
    <dgm:pt modelId="{F48D96C3-8928-4E52-952F-5B2C7F5B7521}" type="pres">
      <dgm:prSet presAssocID="{72229EA0-A731-48B9-AEA1-29523F4EDA66}" presName="rootConnector" presStyleLbl="node3" presStyleIdx="0" presStyleCnt="2"/>
      <dgm:spPr/>
    </dgm:pt>
    <dgm:pt modelId="{CF991AB0-E28A-4BE4-99F2-6C918DAEE174}" type="pres">
      <dgm:prSet presAssocID="{72229EA0-A731-48B9-AEA1-29523F4EDA66}" presName="hierChild4" presStyleCnt="0"/>
      <dgm:spPr/>
    </dgm:pt>
    <dgm:pt modelId="{4BE1C201-7F6D-4078-87C8-B5EB2B06CA41}" type="pres">
      <dgm:prSet presAssocID="{72229EA0-A731-48B9-AEA1-29523F4EDA66}" presName="hierChild5" presStyleCnt="0"/>
      <dgm:spPr/>
    </dgm:pt>
    <dgm:pt modelId="{4A6D71F9-3AAB-465B-96F2-3462EBD019C5}" type="pres">
      <dgm:prSet presAssocID="{F7A59F04-CAE9-4F8D-AB61-F5CF2DE73690}" presName="Name37" presStyleLbl="parChTrans1D3" presStyleIdx="3" presStyleCnt="4"/>
      <dgm:spPr/>
    </dgm:pt>
    <dgm:pt modelId="{2D1CA0C5-88A7-4B21-A704-617C64A434B0}" type="pres">
      <dgm:prSet presAssocID="{35A85A9C-9271-4345-B234-EED386223302}" presName="hierRoot2" presStyleCnt="0">
        <dgm:presLayoutVars>
          <dgm:hierBranch val="init"/>
        </dgm:presLayoutVars>
      </dgm:prSet>
      <dgm:spPr/>
    </dgm:pt>
    <dgm:pt modelId="{0E114A6A-449E-4D63-8810-7762CEDCA3FB}" type="pres">
      <dgm:prSet presAssocID="{35A85A9C-9271-4345-B234-EED386223302}" presName="rootComposite" presStyleCnt="0"/>
      <dgm:spPr/>
    </dgm:pt>
    <dgm:pt modelId="{691ACC8F-309A-4260-8C2B-55DE227A56E7}" type="pres">
      <dgm:prSet presAssocID="{35A85A9C-9271-4345-B234-EED386223302}" presName="rootText" presStyleLbl="node3" presStyleIdx="1" presStyleCnt="2" custScaleX="65548" custLinFactY="-61687" custLinFactNeighborX="-28968" custLinFactNeighborY="-100000">
        <dgm:presLayoutVars>
          <dgm:chPref val="3"/>
        </dgm:presLayoutVars>
      </dgm:prSet>
      <dgm:spPr/>
    </dgm:pt>
    <dgm:pt modelId="{40EC2619-C9FC-414E-8814-031EF679CE9F}" type="pres">
      <dgm:prSet presAssocID="{35A85A9C-9271-4345-B234-EED386223302}" presName="rootConnector" presStyleLbl="node3" presStyleIdx="1" presStyleCnt="2"/>
      <dgm:spPr/>
    </dgm:pt>
    <dgm:pt modelId="{AFA1C547-2814-4E7B-9703-15CCAAACDCB7}" type="pres">
      <dgm:prSet presAssocID="{35A85A9C-9271-4345-B234-EED386223302}" presName="hierChild4" presStyleCnt="0"/>
      <dgm:spPr/>
    </dgm:pt>
    <dgm:pt modelId="{6AC6570E-320B-4B79-A3A7-D1CE5EC8618A}" type="pres">
      <dgm:prSet presAssocID="{35A85A9C-9271-4345-B234-EED386223302}" presName="hierChild5" presStyleCnt="0"/>
      <dgm:spPr/>
    </dgm:pt>
    <dgm:pt modelId="{E3CBBD3B-14CD-45F8-8DC7-5D23586F8FC0}" type="pres">
      <dgm:prSet presAssocID="{DF5DCB65-F67F-487C-A3B1-BD1E3666F5B8}" presName="hierChild7" presStyleCnt="0"/>
      <dgm:spPr/>
    </dgm:pt>
  </dgm:ptLst>
  <dgm:cxnLst>
    <dgm:cxn modelId="{2B35DA04-B159-47F0-A1F0-CE9383654EA6}" type="presOf" srcId="{72229EA0-A731-48B9-AEA1-29523F4EDA66}" destId="{F48D96C3-8928-4E52-952F-5B2C7F5B7521}" srcOrd="1" destOrd="0" presId="urn:microsoft.com/office/officeart/2005/8/layout/orgChart1"/>
    <dgm:cxn modelId="{47FE9A0B-61AA-4396-BFBE-B71C0D614036}" type="presOf" srcId="{51C920EF-E125-4B79-B59E-97388ABD0C0E}" destId="{35EB925D-EF97-441D-B96F-E597C605C7B7}" srcOrd="1" destOrd="0" presId="urn:microsoft.com/office/officeart/2005/8/layout/orgChart1"/>
    <dgm:cxn modelId="{0D368814-D160-4EC6-B5A8-7E29B747258A}" type="presOf" srcId="{9F236713-3229-46FA-84E2-7EF37C18FC45}" destId="{D832BB77-C9F0-4C0D-92CE-C3F50D0C180C}" srcOrd="0" destOrd="0" presId="urn:microsoft.com/office/officeart/2005/8/layout/orgChart1"/>
    <dgm:cxn modelId="{B017C714-D2E9-4C2B-9A7E-19CD618028AE}" type="presOf" srcId="{51C920EF-E125-4B79-B59E-97388ABD0C0E}" destId="{D91C0414-CAC9-42FF-85A5-7660BA581B09}" srcOrd="0" destOrd="0" presId="urn:microsoft.com/office/officeart/2005/8/layout/orgChart1"/>
    <dgm:cxn modelId="{55E70B16-7B56-415D-8EE5-9920FC527DAB}" type="presOf" srcId="{63C1CC0E-1456-43EF-8F78-AA0C6715C3B0}" destId="{38DC072D-47D8-4F75-AA4D-08F84EC5DAA9}" srcOrd="0" destOrd="0" presId="urn:microsoft.com/office/officeart/2005/8/layout/orgChart1"/>
    <dgm:cxn modelId="{017E6319-AEA8-48F7-A31B-E41566EF6C8A}" type="presOf" srcId="{BE00675D-40DC-4C5F-8807-860291B507F2}" destId="{3AE16961-3BB8-48AB-AC89-9B6FC6CED32D}" srcOrd="1" destOrd="0" presId="urn:microsoft.com/office/officeart/2005/8/layout/orgChart1"/>
    <dgm:cxn modelId="{FDF5941F-8FE6-48FB-B607-0D269C483BB4}" type="presOf" srcId="{639F6D1B-D70A-4228-966D-5C9B73A4E50E}" destId="{29F0374A-1B59-41E4-917B-727F9E403314}" srcOrd="0" destOrd="0" presId="urn:microsoft.com/office/officeart/2005/8/layout/orgChart1"/>
    <dgm:cxn modelId="{03F5C21F-C815-46EE-B9B2-D99583E1F626}" srcId="{51C920EF-E125-4B79-B59E-97388ABD0C0E}" destId="{DF5DCB65-F67F-487C-A3B1-BD1E3666F5B8}" srcOrd="1" destOrd="0" parTransId="{011A63F6-CB1D-472B-A614-9DCD32215B00}" sibTransId="{9567EAB0-9AE9-4807-B690-167A9921E0F7}"/>
    <dgm:cxn modelId="{20342220-3619-4F35-8801-D4D8E42DEF99}" srcId="{0E37EBFB-74BE-4EA3-A893-9426B3081375}" destId="{80226D1E-6D3C-4891-A2D4-5301A1EE2F2C}" srcOrd="0" destOrd="0" parTransId="{B9AADA71-5644-41CB-B6AB-B5E07D05911B}" sibTransId="{BB639644-268E-430A-B7FE-5AAB76E3A06C}"/>
    <dgm:cxn modelId="{99A38523-F319-49EF-AE2C-D951BBBDEBB9}" type="presOf" srcId="{0E37EBFB-74BE-4EA3-A893-9426B3081375}" destId="{5BA96BD9-2C0C-4D3C-A1ED-1E66A54C6F80}" srcOrd="0" destOrd="0" presId="urn:microsoft.com/office/officeart/2005/8/layout/orgChart1"/>
    <dgm:cxn modelId="{FDA38226-36C1-4649-BE63-650389D3A9CA}" srcId="{51C920EF-E125-4B79-B59E-97388ABD0C0E}" destId="{0E37EBFB-74BE-4EA3-A893-9426B3081375}" srcOrd="0" destOrd="0" parTransId="{53DDA669-A7EC-484D-90CE-AB97A0816C96}" sibTransId="{627DBFB9-D261-4425-91BD-99FE14AFF8CF}"/>
    <dgm:cxn modelId="{36FC6228-4A30-4BBA-85A3-873DD73751A1}" type="presOf" srcId="{19325F47-0505-4CFF-B5D1-B5714BBBE840}" destId="{C098A7E6-5A52-4C9B-BBE7-EE09A0606478}" srcOrd="0" destOrd="0" presId="urn:microsoft.com/office/officeart/2005/8/layout/orgChart1"/>
    <dgm:cxn modelId="{DA7B395D-2A5A-4F15-9584-E53CBC1FB840}" type="presOf" srcId="{BE00675D-40DC-4C5F-8807-860291B507F2}" destId="{9D20BD3F-5695-4FC6-914D-A0A749B42768}" srcOrd="0" destOrd="0" presId="urn:microsoft.com/office/officeart/2005/8/layout/orgChart1"/>
    <dgm:cxn modelId="{36EE145E-6AE5-4D55-A051-984DA453FE12}" type="presOf" srcId="{80226D1E-6D3C-4891-A2D4-5301A1EE2F2C}" destId="{347F4F86-C93B-4457-8A3F-4C887516E45C}" srcOrd="1" destOrd="0" presId="urn:microsoft.com/office/officeart/2005/8/layout/orgChart1"/>
    <dgm:cxn modelId="{7B5F7642-0799-495C-8DB3-CF08D5868A65}" srcId="{9F236713-3229-46FA-84E2-7EF37C18FC45}" destId="{51C920EF-E125-4B79-B59E-97388ABD0C0E}" srcOrd="0" destOrd="0" parTransId="{28486A88-7AD4-4F84-B60E-6A6567F2E8E5}" sibTransId="{7E38E39F-E682-4460-87B8-18718984CCFA}"/>
    <dgm:cxn modelId="{5C994563-D61A-4C9C-8CBB-0AE5A37E4202}" type="presOf" srcId="{F7A59F04-CAE9-4F8D-AB61-F5CF2DE73690}" destId="{4A6D71F9-3AAB-465B-96F2-3462EBD019C5}" srcOrd="0" destOrd="0" presId="urn:microsoft.com/office/officeart/2005/8/layout/orgChart1"/>
    <dgm:cxn modelId="{93C7DE64-8495-4DBC-8D12-A4144C95048D}" type="presOf" srcId="{80226D1E-6D3C-4891-A2D4-5301A1EE2F2C}" destId="{8AC87773-5DCF-4EED-9C3A-12A7F5ADDB87}" srcOrd="0" destOrd="0" presId="urn:microsoft.com/office/officeart/2005/8/layout/orgChart1"/>
    <dgm:cxn modelId="{14495668-C872-48F5-8E22-1EFBA60D95D5}" type="presOf" srcId="{63C1CC0E-1456-43EF-8F78-AA0C6715C3B0}" destId="{088C6339-AA2B-480F-B587-DD88EC8B0402}" srcOrd="1" destOrd="0" presId="urn:microsoft.com/office/officeart/2005/8/layout/orgChart1"/>
    <dgm:cxn modelId="{9EE18A4F-224F-4268-9FD2-6E8BA248AB87}" type="presOf" srcId="{0F356257-BBBC-422B-84DE-42DB877D2AE9}" destId="{E73B18E2-5721-48E7-9FEA-114EFDD332CE}" srcOrd="0" destOrd="0" presId="urn:microsoft.com/office/officeart/2005/8/layout/orgChart1"/>
    <dgm:cxn modelId="{7CB25558-84DF-42BC-B334-6900034CDF88}" srcId="{DF5DCB65-F67F-487C-A3B1-BD1E3666F5B8}" destId="{35A85A9C-9271-4345-B234-EED386223302}" srcOrd="1" destOrd="0" parTransId="{F7A59F04-CAE9-4F8D-AB61-F5CF2DE73690}" sibTransId="{E435A179-7CF8-4115-93AD-EE89CCF41292}"/>
    <dgm:cxn modelId="{874D5E59-156D-4B9A-80A1-0CF603DB1006}" srcId="{0E37EBFB-74BE-4EA3-A893-9426B3081375}" destId="{63C1CC0E-1456-43EF-8F78-AA0C6715C3B0}" srcOrd="1" destOrd="0" parTransId="{E9526D0B-8E9E-4549-8969-A63940983C81}" sibTransId="{EB2D621A-42DD-4729-842B-A6B6A1A7FD10}"/>
    <dgm:cxn modelId="{0DD06882-C6B3-4189-933D-62F9F2842663}" type="presOf" srcId="{53DDA669-A7EC-484D-90CE-AB97A0816C96}" destId="{8784BB6B-C0B1-43B7-94D4-D9D5FD65BE87}" srcOrd="0" destOrd="0" presId="urn:microsoft.com/office/officeart/2005/8/layout/orgChart1"/>
    <dgm:cxn modelId="{9D08B084-B955-4FC5-9CDB-2D00E1E014E0}" srcId="{51C920EF-E125-4B79-B59E-97388ABD0C0E}" destId="{73E4748F-BE31-4137-BCAD-48E063A6F79B}" srcOrd="4" destOrd="0" parTransId="{5F1EC4CA-BD89-48B8-9011-41ED8292B8F0}" sibTransId="{05D8F62C-FC35-45A0-9538-F88383540F64}"/>
    <dgm:cxn modelId="{F404418D-52CC-4DAC-BDC7-F3B57856B460}" type="presOf" srcId="{0E37EBFB-74BE-4EA3-A893-9426B3081375}" destId="{847C96E1-0CDB-4549-8E16-F545BE99DEBB}" srcOrd="1" destOrd="0" presId="urn:microsoft.com/office/officeart/2005/8/layout/orgChart1"/>
    <dgm:cxn modelId="{D6A6D7A3-9028-4492-A3D7-65DC0E764E12}" srcId="{51C920EF-E125-4B79-B59E-97388ABD0C0E}" destId="{D0C511ED-0295-44D5-ABF9-AC573F31105D}" srcOrd="5" destOrd="0" parTransId="{55F9587E-F49D-4A30-9015-901AFBB48987}" sibTransId="{605DAFF2-C45A-48B7-8AD0-76604CD42C3C}"/>
    <dgm:cxn modelId="{56706CA4-FCC4-425E-A103-38B11E4DE1E9}" type="presOf" srcId="{42190560-ECB9-4346-A16B-0FB3423C2093}" destId="{F7C1E234-08AF-44B8-AFC8-56F3B9E16E96}" srcOrd="0" destOrd="0" presId="urn:microsoft.com/office/officeart/2005/8/layout/orgChart1"/>
    <dgm:cxn modelId="{156C59AF-1601-4600-89CE-0F3DA0C04204}" type="presOf" srcId="{35A85A9C-9271-4345-B234-EED386223302}" destId="{40EC2619-C9FC-414E-8814-031EF679CE9F}" srcOrd="1" destOrd="0" presId="urn:microsoft.com/office/officeart/2005/8/layout/orgChart1"/>
    <dgm:cxn modelId="{B3D811B3-8EA3-4A27-BC8D-1D55BBCE09CE}" type="presOf" srcId="{E9526D0B-8E9E-4549-8969-A63940983C81}" destId="{A293346E-D7F6-4215-B6A9-9E452193B0E8}" srcOrd="0" destOrd="0" presId="urn:microsoft.com/office/officeart/2005/8/layout/orgChart1"/>
    <dgm:cxn modelId="{9CBCB5BE-A6A0-4C4B-A23E-8FF912007553}" type="presOf" srcId="{2BD93D54-144B-447D-887D-98CA78A11E53}" destId="{FE3117EB-8090-4DC4-80C7-B4D28AF26660}" srcOrd="0" destOrd="0" presId="urn:microsoft.com/office/officeart/2005/8/layout/orgChart1"/>
    <dgm:cxn modelId="{3DC704C0-CAFB-4B55-A25E-23800E7E90E4}" type="presOf" srcId="{DF5DCB65-F67F-487C-A3B1-BD1E3666F5B8}" destId="{DEB3D90F-2A34-40FD-AE2C-823801B92361}" srcOrd="0" destOrd="0" presId="urn:microsoft.com/office/officeart/2005/8/layout/orgChart1"/>
    <dgm:cxn modelId="{FF33E6C3-7A3B-438D-BFC7-6F6AC3AED49E}" type="presOf" srcId="{D0C511ED-0295-44D5-ABF9-AC573F31105D}" destId="{373455AA-A384-48CE-9401-80C310807EBF}" srcOrd="0" destOrd="0" presId="urn:microsoft.com/office/officeart/2005/8/layout/orgChart1"/>
    <dgm:cxn modelId="{A34DF8C3-5E02-4BD4-B3B8-037B341C4215}" type="presOf" srcId="{19325F47-0505-4CFF-B5D1-B5714BBBE840}" destId="{F4863DDC-0A7E-4367-9F8B-74339440E74B}" srcOrd="1" destOrd="0" presId="urn:microsoft.com/office/officeart/2005/8/layout/orgChart1"/>
    <dgm:cxn modelId="{478F61C4-7C14-4699-BDEF-8DA7F76AA923}" type="presOf" srcId="{35A85A9C-9271-4345-B234-EED386223302}" destId="{691ACC8F-309A-4260-8C2B-55DE227A56E7}" srcOrd="0" destOrd="0" presId="urn:microsoft.com/office/officeart/2005/8/layout/orgChart1"/>
    <dgm:cxn modelId="{3F22CEC7-9C7D-4392-9686-518D3E61A9CD}" type="presOf" srcId="{AA539522-C992-4684-B183-B680E81EA767}" destId="{D17C9B09-6C53-43C3-878F-371EEDABE77D}" srcOrd="1" destOrd="0" presId="urn:microsoft.com/office/officeart/2005/8/layout/orgChart1"/>
    <dgm:cxn modelId="{7DA076D2-3201-4436-9727-C7FBDDB277AD}" srcId="{51C920EF-E125-4B79-B59E-97388ABD0C0E}" destId="{BE00675D-40DC-4C5F-8807-860291B507F2}" srcOrd="3" destOrd="0" parTransId="{2BD93D54-144B-447D-887D-98CA78A11E53}" sibTransId="{C6B04456-F186-4461-A1AE-73729032A50D}"/>
    <dgm:cxn modelId="{C6DFB3D5-25CF-47CE-9653-040F04072D6F}" srcId="{51C920EF-E125-4B79-B59E-97388ABD0C0E}" destId="{19325F47-0505-4CFF-B5D1-B5714BBBE840}" srcOrd="6" destOrd="0" parTransId="{42190560-ECB9-4346-A16B-0FB3423C2093}" sibTransId="{40FB3B2D-0717-45DF-84FB-B0BDB47F6842}"/>
    <dgm:cxn modelId="{92177ADD-289C-44FA-93D3-9908D6F2F6C3}" type="presOf" srcId="{B9AADA71-5644-41CB-B6AB-B5E07D05911B}" destId="{A3A47F96-1E5B-40AD-BBCA-8A56C49371D0}" srcOrd="0" destOrd="0" presId="urn:microsoft.com/office/officeart/2005/8/layout/orgChart1"/>
    <dgm:cxn modelId="{CB03C1DD-F227-4DBA-B727-DB2F80FC3F50}" type="presOf" srcId="{011A63F6-CB1D-472B-A614-9DCD32215B00}" destId="{6DE4D266-3077-40BF-A2DC-402340A11D95}" srcOrd="0" destOrd="0" presId="urn:microsoft.com/office/officeart/2005/8/layout/orgChart1"/>
    <dgm:cxn modelId="{0A10B8DF-E5D7-46EE-8B7D-14D9F3BFFCD8}" type="presOf" srcId="{73E4748F-BE31-4137-BCAD-48E063A6F79B}" destId="{B2388A57-E5C4-4B1B-A1B8-87646176B739}" srcOrd="0" destOrd="0" presId="urn:microsoft.com/office/officeart/2005/8/layout/orgChart1"/>
    <dgm:cxn modelId="{66A224EC-86DD-405D-BF62-9C61C1588AE9}" type="presOf" srcId="{DF5DCB65-F67F-487C-A3B1-BD1E3666F5B8}" destId="{FC224661-57F6-4A65-A076-C3263E40D24A}" srcOrd="1" destOrd="0" presId="urn:microsoft.com/office/officeart/2005/8/layout/orgChart1"/>
    <dgm:cxn modelId="{508F30F1-AB40-4897-B2C2-B19363D85844}" type="presOf" srcId="{AA539522-C992-4684-B183-B680E81EA767}" destId="{63F53A88-2F43-4BD5-B659-0E14C8D79E56}" srcOrd="0" destOrd="0" presId="urn:microsoft.com/office/officeart/2005/8/layout/orgChart1"/>
    <dgm:cxn modelId="{A2FAF1F3-1ECB-4F77-9E47-52DCF81915EB}" type="presOf" srcId="{55F9587E-F49D-4A30-9015-901AFBB48987}" destId="{29622317-F7D7-4199-A42D-ABAA3BFC10C3}" srcOrd="0" destOrd="0" presId="urn:microsoft.com/office/officeart/2005/8/layout/orgChart1"/>
    <dgm:cxn modelId="{01F6E9F5-B5E6-442A-B67A-1FB0584714F6}" type="presOf" srcId="{5F1EC4CA-BD89-48B8-9011-41ED8292B8F0}" destId="{12180A4A-C041-4051-9E75-E553D2739A6F}" srcOrd="0" destOrd="0" presId="urn:microsoft.com/office/officeart/2005/8/layout/orgChart1"/>
    <dgm:cxn modelId="{25E00CFA-17EE-4F70-A044-0AF4A126AEE6}" type="presOf" srcId="{72229EA0-A731-48B9-AEA1-29523F4EDA66}" destId="{BF1C818F-60D1-40C4-A3C1-DA1283E9365A}" srcOrd="0" destOrd="0" presId="urn:microsoft.com/office/officeart/2005/8/layout/orgChart1"/>
    <dgm:cxn modelId="{F460FFFA-ABD9-463F-A87C-E7EFCDF6EAF4}" type="presOf" srcId="{D0C511ED-0295-44D5-ABF9-AC573F31105D}" destId="{D72AAFCF-AAD6-46C9-A0CB-B31FD0CFF4AE}" srcOrd="1" destOrd="0" presId="urn:microsoft.com/office/officeart/2005/8/layout/orgChart1"/>
    <dgm:cxn modelId="{5DC1D3FC-0546-4CB1-87B2-BEC29204A14D}" srcId="{DF5DCB65-F67F-487C-A3B1-BD1E3666F5B8}" destId="{72229EA0-A731-48B9-AEA1-29523F4EDA66}" srcOrd="0" destOrd="0" parTransId="{0F356257-BBBC-422B-84DE-42DB877D2AE9}" sibTransId="{5A93B0C0-AEE8-41DC-A9C1-7DFC7798B1B8}"/>
    <dgm:cxn modelId="{2086DEFD-931F-47DC-8345-C332E2CBB256}" srcId="{51C920EF-E125-4B79-B59E-97388ABD0C0E}" destId="{AA539522-C992-4684-B183-B680E81EA767}" srcOrd="2" destOrd="0" parTransId="{639F6D1B-D70A-4228-966D-5C9B73A4E50E}" sibTransId="{81907B9E-5D57-4FB9-B587-1B55FFEDA1BE}"/>
    <dgm:cxn modelId="{52123FFF-3FED-4F44-9F83-A20D90BE5FFB}" type="presOf" srcId="{73E4748F-BE31-4137-BCAD-48E063A6F79B}" destId="{0AC998B9-6800-4A09-9BA9-C6CD77900568}" srcOrd="1" destOrd="0" presId="urn:microsoft.com/office/officeart/2005/8/layout/orgChart1"/>
    <dgm:cxn modelId="{05C7BB23-57A3-4C7D-A7C1-9661C2064340}" type="presParOf" srcId="{D832BB77-C9F0-4C0D-92CE-C3F50D0C180C}" destId="{8CDD8857-1D8B-42FF-8747-E0A1123A8B43}" srcOrd="0" destOrd="0" presId="urn:microsoft.com/office/officeart/2005/8/layout/orgChart1"/>
    <dgm:cxn modelId="{665BDEC5-743A-40A1-8532-C256786C29F4}" type="presParOf" srcId="{8CDD8857-1D8B-42FF-8747-E0A1123A8B43}" destId="{D60489A1-933F-4FDD-B028-244620D0F26D}" srcOrd="0" destOrd="0" presId="urn:microsoft.com/office/officeart/2005/8/layout/orgChart1"/>
    <dgm:cxn modelId="{0029F49F-66F7-4013-852E-1DAB039CBE72}" type="presParOf" srcId="{D60489A1-933F-4FDD-B028-244620D0F26D}" destId="{D91C0414-CAC9-42FF-85A5-7660BA581B09}" srcOrd="0" destOrd="0" presId="urn:microsoft.com/office/officeart/2005/8/layout/orgChart1"/>
    <dgm:cxn modelId="{1664AE98-C179-4815-BDC0-E3D1E919FF7A}" type="presParOf" srcId="{D60489A1-933F-4FDD-B028-244620D0F26D}" destId="{35EB925D-EF97-441D-B96F-E597C605C7B7}" srcOrd="1" destOrd="0" presId="urn:microsoft.com/office/officeart/2005/8/layout/orgChart1"/>
    <dgm:cxn modelId="{7F6D5155-6370-4C6F-AEFE-456A54292B2E}" type="presParOf" srcId="{8CDD8857-1D8B-42FF-8747-E0A1123A8B43}" destId="{BBD28FA1-F464-42B8-A3F8-D9F75EB9CA5D}" srcOrd="1" destOrd="0" presId="urn:microsoft.com/office/officeart/2005/8/layout/orgChart1"/>
    <dgm:cxn modelId="{2F619A39-5C3F-4820-A858-BFA735B7A9AB}" type="presParOf" srcId="{BBD28FA1-F464-42B8-A3F8-D9F75EB9CA5D}" destId="{29F0374A-1B59-41E4-917B-727F9E403314}" srcOrd="0" destOrd="0" presId="urn:microsoft.com/office/officeart/2005/8/layout/orgChart1"/>
    <dgm:cxn modelId="{6BFBC0E6-C111-4CAF-985E-DDA561BD779D}" type="presParOf" srcId="{BBD28FA1-F464-42B8-A3F8-D9F75EB9CA5D}" destId="{B7648257-5847-41F3-8CB2-39D7E01B5645}" srcOrd="1" destOrd="0" presId="urn:microsoft.com/office/officeart/2005/8/layout/orgChart1"/>
    <dgm:cxn modelId="{44648258-5C7B-4E19-BA2E-BB8816261A10}" type="presParOf" srcId="{B7648257-5847-41F3-8CB2-39D7E01B5645}" destId="{DEC16C08-7630-4059-B604-D8B1219547EB}" srcOrd="0" destOrd="0" presId="urn:microsoft.com/office/officeart/2005/8/layout/orgChart1"/>
    <dgm:cxn modelId="{95CCC8B0-1E62-457E-9998-A404D496721A}" type="presParOf" srcId="{DEC16C08-7630-4059-B604-D8B1219547EB}" destId="{63F53A88-2F43-4BD5-B659-0E14C8D79E56}" srcOrd="0" destOrd="0" presId="urn:microsoft.com/office/officeart/2005/8/layout/orgChart1"/>
    <dgm:cxn modelId="{2E79A7DF-06AD-4E23-81EF-D65241B195A5}" type="presParOf" srcId="{DEC16C08-7630-4059-B604-D8B1219547EB}" destId="{D17C9B09-6C53-43C3-878F-371EEDABE77D}" srcOrd="1" destOrd="0" presId="urn:microsoft.com/office/officeart/2005/8/layout/orgChart1"/>
    <dgm:cxn modelId="{0A171E1E-746A-4304-92B5-E4111260E25E}" type="presParOf" srcId="{B7648257-5847-41F3-8CB2-39D7E01B5645}" destId="{0F3FBA69-76DA-43F1-AE86-356B9841B408}" srcOrd="1" destOrd="0" presId="urn:microsoft.com/office/officeart/2005/8/layout/orgChart1"/>
    <dgm:cxn modelId="{CB89924D-F556-429F-9F8A-11448188607C}" type="presParOf" srcId="{B7648257-5847-41F3-8CB2-39D7E01B5645}" destId="{996A50EB-E3AB-4240-A0C2-50BECE0D9EBF}" srcOrd="2" destOrd="0" presId="urn:microsoft.com/office/officeart/2005/8/layout/orgChart1"/>
    <dgm:cxn modelId="{EF0F6A29-7806-4839-8D1F-7B0991EF0168}" type="presParOf" srcId="{BBD28FA1-F464-42B8-A3F8-D9F75EB9CA5D}" destId="{FE3117EB-8090-4DC4-80C7-B4D28AF26660}" srcOrd="2" destOrd="0" presId="urn:microsoft.com/office/officeart/2005/8/layout/orgChart1"/>
    <dgm:cxn modelId="{27881550-797F-4675-9B9D-5053C4C5D8F9}" type="presParOf" srcId="{BBD28FA1-F464-42B8-A3F8-D9F75EB9CA5D}" destId="{C842B339-02EC-43B2-8B6A-7E5BAA06EFCF}" srcOrd="3" destOrd="0" presId="urn:microsoft.com/office/officeart/2005/8/layout/orgChart1"/>
    <dgm:cxn modelId="{F2C81B1C-6A1C-4B47-AD1D-DDA5ED05479E}" type="presParOf" srcId="{C842B339-02EC-43B2-8B6A-7E5BAA06EFCF}" destId="{1256FFD2-4B02-4FC0-8770-66E1BE958D6E}" srcOrd="0" destOrd="0" presId="urn:microsoft.com/office/officeart/2005/8/layout/orgChart1"/>
    <dgm:cxn modelId="{BF0893ED-D57A-4327-813E-936769F8DF63}" type="presParOf" srcId="{1256FFD2-4B02-4FC0-8770-66E1BE958D6E}" destId="{9D20BD3F-5695-4FC6-914D-A0A749B42768}" srcOrd="0" destOrd="0" presId="urn:microsoft.com/office/officeart/2005/8/layout/orgChart1"/>
    <dgm:cxn modelId="{6CFD4EAF-3407-475D-960A-864AC77B8DE1}" type="presParOf" srcId="{1256FFD2-4B02-4FC0-8770-66E1BE958D6E}" destId="{3AE16961-3BB8-48AB-AC89-9B6FC6CED32D}" srcOrd="1" destOrd="0" presId="urn:microsoft.com/office/officeart/2005/8/layout/orgChart1"/>
    <dgm:cxn modelId="{A5E60803-A245-46B1-9D7D-15F5FE695316}" type="presParOf" srcId="{C842B339-02EC-43B2-8B6A-7E5BAA06EFCF}" destId="{62CE02AA-2597-4B18-B5BF-5212285BAC1D}" srcOrd="1" destOrd="0" presId="urn:microsoft.com/office/officeart/2005/8/layout/orgChart1"/>
    <dgm:cxn modelId="{B613D38F-0344-4488-BF4F-464B765180B1}" type="presParOf" srcId="{C842B339-02EC-43B2-8B6A-7E5BAA06EFCF}" destId="{F930A410-F5D1-4645-92D5-3E190DF3C14A}" srcOrd="2" destOrd="0" presId="urn:microsoft.com/office/officeart/2005/8/layout/orgChart1"/>
    <dgm:cxn modelId="{D89955BF-902D-4F9C-A557-B533544AD364}" type="presParOf" srcId="{BBD28FA1-F464-42B8-A3F8-D9F75EB9CA5D}" destId="{12180A4A-C041-4051-9E75-E553D2739A6F}" srcOrd="4" destOrd="0" presId="urn:microsoft.com/office/officeart/2005/8/layout/orgChart1"/>
    <dgm:cxn modelId="{16BAF2A0-42A0-44D0-BEDF-58CF4941A454}" type="presParOf" srcId="{BBD28FA1-F464-42B8-A3F8-D9F75EB9CA5D}" destId="{AE02732D-EC53-4104-9409-B7278B3C7EDF}" srcOrd="5" destOrd="0" presId="urn:microsoft.com/office/officeart/2005/8/layout/orgChart1"/>
    <dgm:cxn modelId="{801AEE13-9E9E-4827-B2AE-4577FF68B034}" type="presParOf" srcId="{AE02732D-EC53-4104-9409-B7278B3C7EDF}" destId="{68B34B71-82CF-4A14-AC7D-42F3617772CC}" srcOrd="0" destOrd="0" presId="urn:microsoft.com/office/officeart/2005/8/layout/orgChart1"/>
    <dgm:cxn modelId="{486BC29B-5C6A-4C6D-A462-E375D5F7FC25}" type="presParOf" srcId="{68B34B71-82CF-4A14-AC7D-42F3617772CC}" destId="{B2388A57-E5C4-4B1B-A1B8-87646176B739}" srcOrd="0" destOrd="0" presId="urn:microsoft.com/office/officeart/2005/8/layout/orgChart1"/>
    <dgm:cxn modelId="{EFE0FE82-A7AE-4E11-8EF6-46232CABCEFB}" type="presParOf" srcId="{68B34B71-82CF-4A14-AC7D-42F3617772CC}" destId="{0AC998B9-6800-4A09-9BA9-C6CD77900568}" srcOrd="1" destOrd="0" presId="urn:microsoft.com/office/officeart/2005/8/layout/orgChart1"/>
    <dgm:cxn modelId="{888A8B6C-8C61-4607-8BAD-221CD78DD155}" type="presParOf" srcId="{AE02732D-EC53-4104-9409-B7278B3C7EDF}" destId="{993ABCBC-EA15-4844-9395-C2C578F7B3DE}" srcOrd="1" destOrd="0" presId="urn:microsoft.com/office/officeart/2005/8/layout/orgChart1"/>
    <dgm:cxn modelId="{591D6361-403D-4A21-8EA4-0DF01717309A}" type="presParOf" srcId="{AE02732D-EC53-4104-9409-B7278B3C7EDF}" destId="{977B17AE-2780-442A-9ED4-738474A9AF4A}" srcOrd="2" destOrd="0" presId="urn:microsoft.com/office/officeart/2005/8/layout/orgChart1"/>
    <dgm:cxn modelId="{3131E438-FF4D-4E9F-80B4-C84A79605972}" type="presParOf" srcId="{BBD28FA1-F464-42B8-A3F8-D9F75EB9CA5D}" destId="{29622317-F7D7-4199-A42D-ABAA3BFC10C3}" srcOrd="6" destOrd="0" presId="urn:microsoft.com/office/officeart/2005/8/layout/orgChart1"/>
    <dgm:cxn modelId="{FF114153-4655-42EB-B157-D11287149DCF}" type="presParOf" srcId="{BBD28FA1-F464-42B8-A3F8-D9F75EB9CA5D}" destId="{5882D375-CE18-4ACC-97D6-87FE53ED39A6}" srcOrd="7" destOrd="0" presId="urn:microsoft.com/office/officeart/2005/8/layout/orgChart1"/>
    <dgm:cxn modelId="{75FD9A9A-5BDF-4422-8382-29932DF67F14}" type="presParOf" srcId="{5882D375-CE18-4ACC-97D6-87FE53ED39A6}" destId="{7C728556-F71F-4C39-B025-6E3CFC759210}" srcOrd="0" destOrd="0" presId="urn:microsoft.com/office/officeart/2005/8/layout/orgChart1"/>
    <dgm:cxn modelId="{3E1FDC3F-BAD1-472F-A5A6-AC1C6B3D4982}" type="presParOf" srcId="{7C728556-F71F-4C39-B025-6E3CFC759210}" destId="{373455AA-A384-48CE-9401-80C310807EBF}" srcOrd="0" destOrd="0" presId="urn:microsoft.com/office/officeart/2005/8/layout/orgChart1"/>
    <dgm:cxn modelId="{2FABD46D-35F3-4033-B52E-E360702505B6}" type="presParOf" srcId="{7C728556-F71F-4C39-B025-6E3CFC759210}" destId="{D72AAFCF-AAD6-46C9-A0CB-B31FD0CFF4AE}" srcOrd="1" destOrd="0" presId="urn:microsoft.com/office/officeart/2005/8/layout/orgChart1"/>
    <dgm:cxn modelId="{36DBC47C-F640-4748-A882-2BB2D362E7A1}" type="presParOf" srcId="{5882D375-CE18-4ACC-97D6-87FE53ED39A6}" destId="{9D5AC958-339C-4DE0-AFE8-B062FAF917E3}" srcOrd="1" destOrd="0" presId="urn:microsoft.com/office/officeart/2005/8/layout/orgChart1"/>
    <dgm:cxn modelId="{C129E5B9-CD58-4F8D-82A9-7EEFE4C77701}" type="presParOf" srcId="{5882D375-CE18-4ACC-97D6-87FE53ED39A6}" destId="{22CE9BD4-6D3E-4D8B-AC84-5EFBBF92DE82}" srcOrd="2" destOrd="0" presId="urn:microsoft.com/office/officeart/2005/8/layout/orgChart1"/>
    <dgm:cxn modelId="{87196C62-E976-463D-AAC5-B6A6FEA68101}" type="presParOf" srcId="{BBD28FA1-F464-42B8-A3F8-D9F75EB9CA5D}" destId="{F7C1E234-08AF-44B8-AFC8-56F3B9E16E96}" srcOrd="8" destOrd="0" presId="urn:microsoft.com/office/officeart/2005/8/layout/orgChart1"/>
    <dgm:cxn modelId="{97C83C5A-2133-48C9-9608-9D46C0AF6364}" type="presParOf" srcId="{BBD28FA1-F464-42B8-A3F8-D9F75EB9CA5D}" destId="{75046B23-B9AB-475F-8962-9EDD8C886C78}" srcOrd="9" destOrd="0" presId="urn:microsoft.com/office/officeart/2005/8/layout/orgChart1"/>
    <dgm:cxn modelId="{9CFF4508-965E-4A2A-A60C-F0771A45FBEC}" type="presParOf" srcId="{75046B23-B9AB-475F-8962-9EDD8C886C78}" destId="{C96FB047-1A31-4AD6-B6B1-B317EB13E9F7}" srcOrd="0" destOrd="0" presId="urn:microsoft.com/office/officeart/2005/8/layout/orgChart1"/>
    <dgm:cxn modelId="{96B05282-AEC7-4AE9-ACCC-D44A4E83720A}" type="presParOf" srcId="{C96FB047-1A31-4AD6-B6B1-B317EB13E9F7}" destId="{C098A7E6-5A52-4C9B-BBE7-EE09A0606478}" srcOrd="0" destOrd="0" presId="urn:microsoft.com/office/officeart/2005/8/layout/orgChart1"/>
    <dgm:cxn modelId="{DE64868B-85D2-4F15-A789-A9486F1F8F9B}" type="presParOf" srcId="{C96FB047-1A31-4AD6-B6B1-B317EB13E9F7}" destId="{F4863DDC-0A7E-4367-9F8B-74339440E74B}" srcOrd="1" destOrd="0" presId="urn:microsoft.com/office/officeart/2005/8/layout/orgChart1"/>
    <dgm:cxn modelId="{A38C9720-E0FE-42E4-8187-F3AAFE933AC8}" type="presParOf" srcId="{75046B23-B9AB-475F-8962-9EDD8C886C78}" destId="{404778FE-EE7D-4F96-BA08-EEC7339D87B7}" srcOrd="1" destOrd="0" presId="urn:microsoft.com/office/officeart/2005/8/layout/orgChart1"/>
    <dgm:cxn modelId="{A35FC402-3FC6-47E7-9B5B-F20AFC5BFD73}" type="presParOf" srcId="{75046B23-B9AB-475F-8962-9EDD8C886C78}" destId="{4A1C8BCB-1305-465C-A13C-9DABB3A42179}" srcOrd="2" destOrd="0" presId="urn:microsoft.com/office/officeart/2005/8/layout/orgChart1"/>
    <dgm:cxn modelId="{38D8C391-1E4A-4E84-BCD2-E1E3FD0AD11E}" type="presParOf" srcId="{8CDD8857-1D8B-42FF-8747-E0A1123A8B43}" destId="{AD472692-7673-4350-A5CA-7FD4041E02B1}" srcOrd="2" destOrd="0" presId="urn:microsoft.com/office/officeart/2005/8/layout/orgChart1"/>
    <dgm:cxn modelId="{4AE4BBD7-964D-4ACB-9D9E-718D41672F48}" type="presParOf" srcId="{AD472692-7673-4350-A5CA-7FD4041E02B1}" destId="{8784BB6B-C0B1-43B7-94D4-D9D5FD65BE87}" srcOrd="0" destOrd="0" presId="urn:microsoft.com/office/officeart/2005/8/layout/orgChart1"/>
    <dgm:cxn modelId="{E91B80D2-A712-49E6-8C89-660DE11A8AD9}" type="presParOf" srcId="{AD472692-7673-4350-A5CA-7FD4041E02B1}" destId="{0FC483D1-EBF6-4291-B2EB-66D7F1D0BBF2}" srcOrd="1" destOrd="0" presId="urn:microsoft.com/office/officeart/2005/8/layout/orgChart1"/>
    <dgm:cxn modelId="{32DDBB23-DCF5-4E0F-BC8A-325C15E40EB3}" type="presParOf" srcId="{0FC483D1-EBF6-4291-B2EB-66D7F1D0BBF2}" destId="{19B25B38-78D0-4238-9219-CA1C152559F0}" srcOrd="0" destOrd="0" presId="urn:microsoft.com/office/officeart/2005/8/layout/orgChart1"/>
    <dgm:cxn modelId="{52B919D5-BC96-4A6F-966E-780CF575D305}" type="presParOf" srcId="{19B25B38-78D0-4238-9219-CA1C152559F0}" destId="{5BA96BD9-2C0C-4D3C-A1ED-1E66A54C6F80}" srcOrd="0" destOrd="0" presId="urn:microsoft.com/office/officeart/2005/8/layout/orgChart1"/>
    <dgm:cxn modelId="{0D02FE14-6137-4EEF-867D-CF510026337A}" type="presParOf" srcId="{19B25B38-78D0-4238-9219-CA1C152559F0}" destId="{847C96E1-0CDB-4549-8E16-F545BE99DEBB}" srcOrd="1" destOrd="0" presId="urn:microsoft.com/office/officeart/2005/8/layout/orgChart1"/>
    <dgm:cxn modelId="{2A86EFF4-17E5-429A-A64F-DCFD082F24FB}" type="presParOf" srcId="{0FC483D1-EBF6-4291-B2EB-66D7F1D0BBF2}" destId="{8DF5D9D0-4357-4BA1-A560-495CF49D808D}" srcOrd="1" destOrd="0" presId="urn:microsoft.com/office/officeart/2005/8/layout/orgChart1"/>
    <dgm:cxn modelId="{2BB94AC7-4963-4D82-A234-D90BD2853676}" type="presParOf" srcId="{0FC483D1-EBF6-4291-B2EB-66D7F1D0BBF2}" destId="{756A2520-97FC-47AD-B598-000863BFE7E7}" srcOrd="2" destOrd="0" presId="urn:microsoft.com/office/officeart/2005/8/layout/orgChart1"/>
    <dgm:cxn modelId="{93241B16-DA50-4E5C-AD2E-3658D5C4E939}" type="presParOf" srcId="{756A2520-97FC-47AD-B598-000863BFE7E7}" destId="{A3A47F96-1E5B-40AD-BBCA-8A56C49371D0}" srcOrd="0" destOrd="0" presId="urn:microsoft.com/office/officeart/2005/8/layout/orgChart1"/>
    <dgm:cxn modelId="{D79F659F-F907-4C48-9966-98DDB67DF18D}" type="presParOf" srcId="{756A2520-97FC-47AD-B598-000863BFE7E7}" destId="{9EF5E217-F4A1-4ECA-BE86-7849FF89A5BF}" srcOrd="1" destOrd="0" presId="urn:microsoft.com/office/officeart/2005/8/layout/orgChart1"/>
    <dgm:cxn modelId="{B6A318EA-A18A-4DA7-82B0-BC987AF5DBBA}" type="presParOf" srcId="{9EF5E217-F4A1-4ECA-BE86-7849FF89A5BF}" destId="{F7CA4974-2F20-46F2-BF92-0D3B6A248D11}" srcOrd="0" destOrd="0" presId="urn:microsoft.com/office/officeart/2005/8/layout/orgChart1"/>
    <dgm:cxn modelId="{45BE7FC2-72A7-41FC-83D2-C2647629F163}" type="presParOf" srcId="{F7CA4974-2F20-46F2-BF92-0D3B6A248D11}" destId="{8AC87773-5DCF-4EED-9C3A-12A7F5ADDB87}" srcOrd="0" destOrd="0" presId="urn:microsoft.com/office/officeart/2005/8/layout/orgChart1"/>
    <dgm:cxn modelId="{E8D79C0B-3799-4148-9D5C-F84CB09D2A60}" type="presParOf" srcId="{F7CA4974-2F20-46F2-BF92-0D3B6A248D11}" destId="{347F4F86-C93B-4457-8A3F-4C887516E45C}" srcOrd="1" destOrd="0" presId="urn:microsoft.com/office/officeart/2005/8/layout/orgChart1"/>
    <dgm:cxn modelId="{0E6835A9-1842-48A0-A737-E622ECEA9F38}" type="presParOf" srcId="{9EF5E217-F4A1-4ECA-BE86-7849FF89A5BF}" destId="{8ADF84D6-D698-45DA-8898-1016DE1A7795}" srcOrd="1" destOrd="0" presId="urn:microsoft.com/office/officeart/2005/8/layout/orgChart1"/>
    <dgm:cxn modelId="{8C4CD477-1323-436D-BD17-77F4DC4D1BA5}" type="presParOf" srcId="{9EF5E217-F4A1-4ECA-BE86-7849FF89A5BF}" destId="{93702846-4D2F-4F5D-AA88-EB7113F6B3FF}" srcOrd="2" destOrd="0" presId="urn:microsoft.com/office/officeart/2005/8/layout/orgChart1"/>
    <dgm:cxn modelId="{8038F021-2048-46D3-B0BE-D7F94DD6DC9A}" type="presParOf" srcId="{756A2520-97FC-47AD-B598-000863BFE7E7}" destId="{A293346E-D7F6-4215-B6A9-9E452193B0E8}" srcOrd="2" destOrd="0" presId="urn:microsoft.com/office/officeart/2005/8/layout/orgChart1"/>
    <dgm:cxn modelId="{D00AFACA-B012-4D99-AFA4-A303BB8CF883}" type="presParOf" srcId="{756A2520-97FC-47AD-B598-000863BFE7E7}" destId="{996D92E7-4665-42A5-877B-4CC940B0B0A8}" srcOrd="3" destOrd="0" presId="urn:microsoft.com/office/officeart/2005/8/layout/orgChart1"/>
    <dgm:cxn modelId="{80E99228-FD28-46BF-A548-ADD0D0C2BB4A}" type="presParOf" srcId="{996D92E7-4665-42A5-877B-4CC940B0B0A8}" destId="{96C8A0BA-F671-4758-9B1F-3E3E90B36A7D}" srcOrd="0" destOrd="0" presId="urn:microsoft.com/office/officeart/2005/8/layout/orgChart1"/>
    <dgm:cxn modelId="{66F66053-AA99-42EF-ACBB-6A395CC9BA6D}" type="presParOf" srcId="{96C8A0BA-F671-4758-9B1F-3E3E90B36A7D}" destId="{38DC072D-47D8-4F75-AA4D-08F84EC5DAA9}" srcOrd="0" destOrd="0" presId="urn:microsoft.com/office/officeart/2005/8/layout/orgChart1"/>
    <dgm:cxn modelId="{47870AD7-D8F3-4F3D-8D3E-8BF5FE7EA544}" type="presParOf" srcId="{96C8A0BA-F671-4758-9B1F-3E3E90B36A7D}" destId="{088C6339-AA2B-480F-B587-DD88EC8B0402}" srcOrd="1" destOrd="0" presId="urn:microsoft.com/office/officeart/2005/8/layout/orgChart1"/>
    <dgm:cxn modelId="{3F583650-8FC2-495E-9572-42DDE44857A7}" type="presParOf" srcId="{996D92E7-4665-42A5-877B-4CC940B0B0A8}" destId="{93463714-A533-4C87-B1C9-FF97154B750F}" srcOrd="1" destOrd="0" presId="urn:microsoft.com/office/officeart/2005/8/layout/orgChart1"/>
    <dgm:cxn modelId="{C2102450-34E6-4C91-91AB-E63EC741553C}" type="presParOf" srcId="{996D92E7-4665-42A5-877B-4CC940B0B0A8}" destId="{FBDF74AD-F11A-423F-98E7-15FE104E86BD}" srcOrd="2" destOrd="0" presId="urn:microsoft.com/office/officeart/2005/8/layout/orgChart1"/>
    <dgm:cxn modelId="{07BCFB81-94E8-4495-9673-3DAF1802A25A}" type="presParOf" srcId="{AD472692-7673-4350-A5CA-7FD4041E02B1}" destId="{6DE4D266-3077-40BF-A2DC-402340A11D95}" srcOrd="2" destOrd="0" presId="urn:microsoft.com/office/officeart/2005/8/layout/orgChart1"/>
    <dgm:cxn modelId="{50AD9D79-089E-41F9-B29A-0983664F2821}" type="presParOf" srcId="{AD472692-7673-4350-A5CA-7FD4041E02B1}" destId="{158275AD-FD73-413A-B5D1-64F65B4E0C23}" srcOrd="3" destOrd="0" presId="urn:microsoft.com/office/officeart/2005/8/layout/orgChart1"/>
    <dgm:cxn modelId="{3389B733-C6B7-405D-9028-4C4AAE74EE1B}" type="presParOf" srcId="{158275AD-FD73-413A-B5D1-64F65B4E0C23}" destId="{7AC37AA5-BE8F-4D04-BB60-BA81E4B32717}" srcOrd="0" destOrd="0" presId="urn:microsoft.com/office/officeart/2005/8/layout/orgChart1"/>
    <dgm:cxn modelId="{6F273776-D68D-4157-88F1-E9084A2928D7}" type="presParOf" srcId="{7AC37AA5-BE8F-4D04-BB60-BA81E4B32717}" destId="{DEB3D90F-2A34-40FD-AE2C-823801B92361}" srcOrd="0" destOrd="0" presId="urn:microsoft.com/office/officeart/2005/8/layout/orgChart1"/>
    <dgm:cxn modelId="{FD701808-56D7-4A92-B9F5-8E3F9B5690A5}" type="presParOf" srcId="{7AC37AA5-BE8F-4D04-BB60-BA81E4B32717}" destId="{FC224661-57F6-4A65-A076-C3263E40D24A}" srcOrd="1" destOrd="0" presId="urn:microsoft.com/office/officeart/2005/8/layout/orgChart1"/>
    <dgm:cxn modelId="{D6BC3D07-CD42-4DBE-8DDC-34237517E7A4}" type="presParOf" srcId="{158275AD-FD73-413A-B5D1-64F65B4E0C23}" destId="{2796F123-C2A0-4E10-B98C-C62E13D0C627}" srcOrd="1" destOrd="0" presId="urn:microsoft.com/office/officeart/2005/8/layout/orgChart1"/>
    <dgm:cxn modelId="{FF8FE36E-06FE-409C-92EB-D3BDE8EFF6D6}" type="presParOf" srcId="{2796F123-C2A0-4E10-B98C-C62E13D0C627}" destId="{E73B18E2-5721-48E7-9FEA-114EFDD332CE}" srcOrd="0" destOrd="0" presId="urn:microsoft.com/office/officeart/2005/8/layout/orgChart1"/>
    <dgm:cxn modelId="{B667F1FF-E29C-437E-B0D4-706F53D8219E}" type="presParOf" srcId="{2796F123-C2A0-4E10-B98C-C62E13D0C627}" destId="{7D84A3B3-CE93-4AF2-8E86-93475B1C96C5}" srcOrd="1" destOrd="0" presId="urn:microsoft.com/office/officeart/2005/8/layout/orgChart1"/>
    <dgm:cxn modelId="{B6EDFAD0-5C48-4E48-A901-2A50D3F5B4A4}" type="presParOf" srcId="{7D84A3B3-CE93-4AF2-8E86-93475B1C96C5}" destId="{728577CE-0744-40B3-B967-F1EDE207ABD1}" srcOrd="0" destOrd="0" presId="urn:microsoft.com/office/officeart/2005/8/layout/orgChart1"/>
    <dgm:cxn modelId="{A469DEA3-33E4-4211-95A5-14ED800073FC}" type="presParOf" srcId="{728577CE-0744-40B3-B967-F1EDE207ABD1}" destId="{BF1C818F-60D1-40C4-A3C1-DA1283E9365A}" srcOrd="0" destOrd="0" presId="urn:microsoft.com/office/officeart/2005/8/layout/orgChart1"/>
    <dgm:cxn modelId="{EA8D3DC7-2FE8-49B0-A4BC-CCF2716B00CC}" type="presParOf" srcId="{728577CE-0744-40B3-B967-F1EDE207ABD1}" destId="{F48D96C3-8928-4E52-952F-5B2C7F5B7521}" srcOrd="1" destOrd="0" presId="urn:microsoft.com/office/officeart/2005/8/layout/orgChart1"/>
    <dgm:cxn modelId="{CF7D4B4A-775A-4DA5-B6F3-E0D25A7BEFD5}" type="presParOf" srcId="{7D84A3B3-CE93-4AF2-8E86-93475B1C96C5}" destId="{CF991AB0-E28A-4BE4-99F2-6C918DAEE174}" srcOrd="1" destOrd="0" presId="urn:microsoft.com/office/officeart/2005/8/layout/orgChart1"/>
    <dgm:cxn modelId="{24580F13-44F6-47ED-AC43-2A67C6DD9768}" type="presParOf" srcId="{7D84A3B3-CE93-4AF2-8E86-93475B1C96C5}" destId="{4BE1C201-7F6D-4078-87C8-B5EB2B06CA41}" srcOrd="2" destOrd="0" presId="urn:microsoft.com/office/officeart/2005/8/layout/orgChart1"/>
    <dgm:cxn modelId="{F870ADE3-43EE-4F3C-AC79-496E76F6A6AC}" type="presParOf" srcId="{2796F123-C2A0-4E10-B98C-C62E13D0C627}" destId="{4A6D71F9-3AAB-465B-96F2-3462EBD019C5}" srcOrd="2" destOrd="0" presId="urn:microsoft.com/office/officeart/2005/8/layout/orgChart1"/>
    <dgm:cxn modelId="{29C79D9A-4E29-4C65-ACF8-9B605AFCDF98}" type="presParOf" srcId="{2796F123-C2A0-4E10-B98C-C62E13D0C627}" destId="{2D1CA0C5-88A7-4B21-A704-617C64A434B0}" srcOrd="3" destOrd="0" presId="urn:microsoft.com/office/officeart/2005/8/layout/orgChart1"/>
    <dgm:cxn modelId="{20473CC2-3CC1-4867-8092-6D982015EA6F}" type="presParOf" srcId="{2D1CA0C5-88A7-4B21-A704-617C64A434B0}" destId="{0E114A6A-449E-4D63-8810-7762CEDCA3FB}" srcOrd="0" destOrd="0" presId="urn:microsoft.com/office/officeart/2005/8/layout/orgChart1"/>
    <dgm:cxn modelId="{649DC412-A2EE-4C4A-B7F9-123D3679FC93}" type="presParOf" srcId="{0E114A6A-449E-4D63-8810-7762CEDCA3FB}" destId="{691ACC8F-309A-4260-8C2B-55DE227A56E7}" srcOrd="0" destOrd="0" presId="urn:microsoft.com/office/officeart/2005/8/layout/orgChart1"/>
    <dgm:cxn modelId="{DFB3C420-A76E-429B-82F7-99B0D084B80C}" type="presParOf" srcId="{0E114A6A-449E-4D63-8810-7762CEDCA3FB}" destId="{40EC2619-C9FC-414E-8814-031EF679CE9F}" srcOrd="1" destOrd="0" presId="urn:microsoft.com/office/officeart/2005/8/layout/orgChart1"/>
    <dgm:cxn modelId="{BFF4345D-2F4E-4EBF-B10A-FB5BD039320E}" type="presParOf" srcId="{2D1CA0C5-88A7-4B21-A704-617C64A434B0}" destId="{AFA1C547-2814-4E7B-9703-15CCAAACDCB7}" srcOrd="1" destOrd="0" presId="urn:microsoft.com/office/officeart/2005/8/layout/orgChart1"/>
    <dgm:cxn modelId="{C6EFF2F8-5AB1-43CA-A063-51C0D8ED76B9}" type="presParOf" srcId="{2D1CA0C5-88A7-4B21-A704-617C64A434B0}" destId="{6AC6570E-320B-4B79-A3A7-D1CE5EC8618A}" srcOrd="2" destOrd="0" presId="urn:microsoft.com/office/officeart/2005/8/layout/orgChart1"/>
    <dgm:cxn modelId="{83E4D910-8327-4E7E-A6B2-852D01E167F6}" type="presParOf" srcId="{158275AD-FD73-413A-B5D1-64F65B4E0C23}" destId="{E3CBBD3B-14CD-45F8-8DC7-5D23586F8F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b="1" dirty="0"/>
            <a:t>Sınav öncesi ve sınav süresince yaşanılan teknik sorunlara anlık çözümler bularak teknik destek sağlamak</a:t>
          </a:r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 b="1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 b="1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b="1" dirty="0"/>
            <a:t>Sınav öncesi ve sınav süresince e-Sınav sistemine karşı yapılması muhtemel dijital saldırılara karşı önlemler almak ve teknik takibini yapmak</a:t>
          </a:r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 b="1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 b="1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b="1" dirty="0"/>
            <a:t>e-Sınav uygulamalarının teknik anlamda güvenli bir şekilde yürütülmesini sağlamak</a:t>
          </a:r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 b="1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 b="1"/>
        </a:p>
      </dgm:t>
    </dgm:pt>
    <dgm:pt modelId="{5E41CBEF-BE70-4C32-B716-9FA018394EAF}">
      <dgm:prSet phldrT="[Metin]" custT="1"/>
      <dgm:spPr/>
      <dgm:t>
        <a:bodyPr/>
        <a:lstStyle/>
        <a:p>
          <a:r>
            <a:rPr lang="tr-TR" sz="1800" b="1"/>
            <a:t>Sınav merkezlerinden iletilen sorunları, sağlanan çözümleri ve diğer durumları ‘İzleme Formuna’ detaylı bir şekilde yazmak</a:t>
          </a:r>
          <a:endParaRPr lang="tr-TR" sz="1800" b="1" dirty="0"/>
        </a:p>
      </dgm:t>
    </dgm:pt>
    <dgm:pt modelId="{AA1DD668-1E51-41AC-BF91-756484ECF897}" type="parTrans" cxnId="{83F4423E-41B7-4DEB-A276-549FBF1A2B78}">
      <dgm:prSet/>
      <dgm:spPr/>
      <dgm:t>
        <a:bodyPr/>
        <a:lstStyle/>
        <a:p>
          <a:endParaRPr lang="tr-TR" sz="1800" b="1"/>
        </a:p>
      </dgm:t>
    </dgm:pt>
    <dgm:pt modelId="{7C49D2BC-3A04-4EB2-B6AC-6CA7AFDAC93A}" type="sibTrans" cxnId="{83F4423E-41B7-4DEB-A276-549FBF1A2B78}">
      <dgm:prSet/>
      <dgm:spPr/>
      <dgm:t>
        <a:bodyPr/>
        <a:lstStyle/>
        <a:p>
          <a:endParaRPr lang="tr-TR" sz="1800" b="1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4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4"/>
      <dgm:spPr/>
    </dgm:pt>
    <dgm:pt modelId="{612F2743-4370-49F9-B3E4-F544FB0932BD}" type="pres">
      <dgm:prSet presAssocID="{55DD6468-DA74-4EDB-BC1A-D152E740FC94}" presName="dstNode" presStyleLbl="node1" presStyleIdx="0" presStyleCnt="4"/>
      <dgm:spPr/>
    </dgm:pt>
    <dgm:pt modelId="{F4A971AF-960F-4E17-94D5-BE918F1D1CF7}" type="pres">
      <dgm:prSet presAssocID="{943590B1-699C-4840-880D-619E69BC142E}" presName="text_1" presStyleLbl="node1" presStyleIdx="0" presStyleCnt="4">
        <dgm:presLayoutVars>
          <dgm:bulletEnabled val="1"/>
        </dgm:presLayoutVars>
      </dgm:prSet>
      <dgm:spPr/>
    </dgm:pt>
    <dgm:pt modelId="{2270205B-1262-4777-9A67-50DE448BD218}" type="pres">
      <dgm:prSet presAssocID="{943590B1-699C-4840-880D-619E69BC142E}" presName="accent_1" presStyleCnt="0"/>
      <dgm:spPr/>
    </dgm:pt>
    <dgm:pt modelId="{478C45A7-0D99-4537-A4ED-B75FF1C7A9FF}" type="pres">
      <dgm:prSet presAssocID="{943590B1-699C-4840-880D-619E69BC142E}" presName="accentRepeatNode" presStyleLbl="solidFgAcc1" presStyleIdx="0" presStyleCnt="4"/>
      <dgm:spPr/>
    </dgm:pt>
    <dgm:pt modelId="{903CF3E0-6FC7-4B13-A861-D16F4C59CD21}" type="pres">
      <dgm:prSet presAssocID="{76105F33-CDC1-43C7-8181-B17BFB564B10}" presName="text_2" presStyleLbl="node1" presStyleIdx="1" presStyleCnt="4">
        <dgm:presLayoutVars>
          <dgm:bulletEnabled val="1"/>
        </dgm:presLayoutVars>
      </dgm:prSet>
      <dgm:spPr/>
    </dgm:pt>
    <dgm:pt modelId="{9E60B19E-0CC5-4B31-8C82-BC870C69E693}" type="pres">
      <dgm:prSet presAssocID="{76105F33-CDC1-43C7-8181-B17BFB564B10}" presName="accent_2" presStyleCnt="0"/>
      <dgm:spPr/>
    </dgm:pt>
    <dgm:pt modelId="{9307A223-62D9-4FEC-90C3-DF92D0D8BA45}" type="pres">
      <dgm:prSet presAssocID="{76105F33-CDC1-43C7-8181-B17BFB564B10}" presName="accentRepeatNode" presStyleLbl="solidFgAcc1" presStyleIdx="1" presStyleCnt="4"/>
      <dgm:spPr/>
    </dgm:pt>
    <dgm:pt modelId="{14939D38-A9DC-4C13-8B2B-577D2E227377}" type="pres">
      <dgm:prSet presAssocID="{F7F60E7C-0D70-48B7-A0DB-0313C1661AB8}" presName="text_3" presStyleLbl="node1" presStyleIdx="2" presStyleCnt="4">
        <dgm:presLayoutVars>
          <dgm:bulletEnabled val="1"/>
        </dgm:presLayoutVars>
      </dgm:prSet>
      <dgm:spPr/>
    </dgm:pt>
    <dgm:pt modelId="{9F47F02F-5676-4CA1-AB6C-B43AA2BC2C40}" type="pres">
      <dgm:prSet presAssocID="{F7F60E7C-0D70-48B7-A0DB-0313C1661AB8}" presName="accent_3" presStyleCnt="0"/>
      <dgm:spPr/>
    </dgm:pt>
    <dgm:pt modelId="{17E68C0E-53DE-471A-AE7F-3F31C2B6CF80}" type="pres">
      <dgm:prSet presAssocID="{F7F60E7C-0D70-48B7-A0DB-0313C1661AB8}" presName="accentRepeatNode" presStyleLbl="solidFgAcc1" presStyleIdx="2" presStyleCnt="4"/>
      <dgm:spPr/>
    </dgm:pt>
    <dgm:pt modelId="{02F084AF-7AA0-43B6-9C9B-A6CBFA8F1BCB}" type="pres">
      <dgm:prSet presAssocID="{5E41CBEF-BE70-4C32-B716-9FA018394EAF}" presName="text_4" presStyleLbl="node1" presStyleIdx="3" presStyleCnt="4">
        <dgm:presLayoutVars>
          <dgm:bulletEnabled val="1"/>
        </dgm:presLayoutVars>
      </dgm:prSet>
      <dgm:spPr/>
    </dgm:pt>
    <dgm:pt modelId="{7ABB5F93-06FE-40AA-8B39-26ABA3B97BA6}" type="pres">
      <dgm:prSet presAssocID="{5E41CBEF-BE70-4C32-B716-9FA018394EAF}" presName="accent_4" presStyleCnt="0"/>
      <dgm:spPr/>
    </dgm:pt>
    <dgm:pt modelId="{5FE6F8F3-5F4F-4E6A-8A12-060D3ED35FAC}" type="pres">
      <dgm:prSet presAssocID="{5E41CBEF-BE70-4C32-B716-9FA018394EAF}" presName="accentRepeatNode" presStyleLbl="solidFgAcc1" presStyleIdx="3" presStyleCnt="4"/>
      <dgm:spPr/>
    </dgm:pt>
  </dgm:ptLst>
  <dgm:cxnLst>
    <dgm:cxn modelId="{A20C5E15-C6AD-4008-909C-55692CD2C02F}" type="presOf" srcId="{B29D818F-A4D0-4CA8-88CF-D1A60235FF75}" destId="{93B11A4F-DC91-45EE-B430-447E63CEEE10}" srcOrd="0" destOrd="0" presId="urn:microsoft.com/office/officeart/2008/layout/VerticalCurvedList"/>
    <dgm:cxn modelId="{0125272C-4EFD-4338-8583-E0CF76394EFA}" srcId="{55DD6468-DA74-4EDB-BC1A-D152E740FC94}" destId="{76105F33-CDC1-43C7-8181-B17BFB564B10}" srcOrd="1" destOrd="0" parTransId="{2B31AEDF-AA17-472F-ACF5-5CFE2D7AEB56}" sibTransId="{ED707EE2-344C-41BB-AFD9-8DFDCC457CD7}"/>
    <dgm:cxn modelId="{6FB6B033-0784-46F3-A69E-B2A058CF7B10}" srcId="{55DD6468-DA74-4EDB-BC1A-D152E740FC94}" destId="{943590B1-699C-4840-880D-619E69BC142E}" srcOrd="0" destOrd="0" parTransId="{35A946BE-9CDD-4D4C-A484-E61F959923B1}" sibTransId="{B29D818F-A4D0-4CA8-88CF-D1A60235FF75}"/>
    <dgm:cxn modelId="{B53FFE3B-1C87-4DE1-99B0-17EDE33206BE}" type="presOf" srcId="{55DD6468-DA74-4EDB-BC1A-D152E740FC94}" destId="{B329B7FB-F973-4142-AFFB-BA134977EE40}" srcOrd="0" destOrd="0" presId="urn:microsoft.com/office/officeart/2008/layout/VerticalCurvedList"/>
    <dgm:cxn modelId="{83F4423E-41B7-4DEB-A276-549FBF1A2B78}" srcId="{55DD6468-DA74-4EDB-BC1A-D152E740FC94}" destId="{5E41CBEF-BE70-4C32-B716-9FA018394EAF}" srcOrd="3" destOrd="0" parTransId="{AA1DD668-1E51-41AC-BF91-756484ECF897}" sibTransId="{7C49D2BC-3A04-4EB2-B6AC-6CA7AFDAC93A}"/>
    <dgm:cxn modelId="{2C8FFE7A-DB66-45E7-97AB-18A2D07B4B58}" type="presOf" srcId="{943590B1-699C-4840-880D-619E69BC142E}" destId="{F4A971AF-960F-4E17-94D5-BE918F1D1CF7}" srcOrd="0" destOrd="0" presId="urn:microsoft.com/office/officeart/2008/layout/VerticalCurvedList"/>
    <dgm:cxn modelId="{31894282-5875-45A8-A703-95B80A0E0E64}" type="presOf" srcId="{F7F60E7C-0D70-48B7-A0DB-0313C1661AB8}" destId="{14939D38-A9DC-4C13-8B2B-577D2E227377}" srcOrd="0" destOrd="0" presId="urn:microsoft.com/office/officeart/2008/layout/VerticalCurvedList"/>
    <dgm:cxn modelId="{1CACC289-11BF-4B77-BB66-D2D37917EFDF}" type="presOf" srcId="{5E41CBEF-BE70-4C32-B716-9FA018394EAF}" destId="{02F084AF-7AA0-43B6-9C9B-A6CBFA8F1BCB}" srcOrd="0" destOrd="0" presId="urn:microsoft.com/office/officeart/2008/layout/VerticalCurvedList"/>
    <dgm:cxn modelId="{8C823690-49D8-4A2E-B727-10C8A2F6007F}" srcId="{55DD6468-DA74-4EDB-BC1A-D152E740FC94}" destId="{F7F60E7C-0D70-48B7-A0DB-0313C1661AB8}" srcOrd="2" destOrd="0" parTransId="{8A316F5F-FC9C-47A7-BFD2-0CB676140E5B}" sibTransId="{879F5462-1D33-4F1D-868D-FAE4C9976743}"/>
    <dgm:cxn modelId="{02C6DFE0-B48E-47E5-8FF1-60636A6F1395}" type="presOf" srcId="{76105F33-CDC1-43C7-8181-B17BFB564B10}" destId="{903CF3E0-6FC7-4B13-A861-D16F4C59CD21}" srcOrd="0" destOrd="0" presId="urn:microsoft.com/office/officeart/2008/layout/VerticalCurvedList"/>
    <dgm:cxn modelId="{C63A100C-CE7E-42F3-A31F-46E90817561F}" type="presParOf" srcId="{B329B7FB-F973-4142-AFFB-BA134977EE40}" destId="{941B6F17-8876-4375-AA2B-A8446CF27EE2}" srcOrd="0" destOrd="0" presId="urn:microsoft.com/office/officeart/2008/layout/VerticalCurvedList"/>
    <dgm:cxn modelId="{2A3CC9C6-D24C-4230-A7B9-A0CF5EAB8DD8}" type="presParOf" srcId="{941B6F17-8876-4375-AA2B-A8446CF27EE2}" destId="{44FC0729-F806-4068-8A7B-B705B55EF0CE}" srcOrd="0" destOrd="0" presId="urn:microsoft.com/office/officeart/2008/layout/VerticalCurvedList"/>
    <dgm:cxn modelId="{B0C37F8E-B95A-46C2-A8C1-302C735B0F52}" type="presParOf" srcId="{44FC0729-F806-4068-8A7B-B705B55EF0CE}" destId="{D233CF8A-BD3B-4C81-A4C4-5D7EDA2B36F0}" srcOrd="0" destOrd="0" presId="urn:microsoft.com/office/officeart/2008/layout/VerticalCurvedList"/>
    <dgm:cxn modelId="{E088EA49-B30E-4299-B401-38D51B2EB0FA}" type="presParOf" srcId="{44FC0729-F806-4068-8A7B-B705B55EF0CE}" destId="{93B11A4F-DC91-45EE-B430-447E63CEEE10}" srcOrd="1" destOrd="0" presId="urn:microsoft.com/office/officeart/2008/layout/VerticalCurvedList"/>
    <dgm:cxn modelId="{92575DED-01DE-4259-B412-325A9A8DE8D0}" type="presParOf" srcId="{44FC0729-F806-4068-8A7B-B705B55EF0CE}" destId="{2EB193F9-8084-4440-A252-375E8DA8467A}" srcOrd="2" destOrd="0" presId="urn:microsoft.com/office/officeart/2008/layout/VerticalCurvedList"/>
    <dgm:cxn modelId="{EF5C68A0-D521-4E62-8462-B8B03DF90712}" type="presParOf" srcId="{44FC0729-F806-4068-8A7B-B705B55EF0CE}" destId="{612F2743-4370-49F9-B3E4-F544FB0932BD}" srcOrd="3" destOrd="0" presId="urn:microsoft.com/office/officeart/2008/layout/VerticalCurvedList"/>
    <dgm:cxn modelId="{365959C0-6C4B-473F-9E7F-6E512B86110E}" type="presParOf" srcId="{941B6F17-8876-4375-AA2B-A8446CF27EE2}" destId="{F4A971AF-960F-4E17-94D5-BE918F1D1CF7}" srcOrd="1" destOrd="0" presId="urn:microsoft.com/office/officeart/2008/layout/VerticalCurvedList"/>
    <dgm:cxn modelId="{400468A9-4EF8-4964-A6EB-8D0C11B5FBA0}" type="presParOf" srcId="{941B6F17-8876-4375-AA2B-A8446CF27EE2}" destId="{2270205B-1262-4777-9A67-50DE448BD218}" srcOrd="2" destOrd="0" presId="urn:microsoft.com/office/officeart/2008/layout/VerticalCurvedList"/>
    <dgm:cxn modelId="{A110ADF9-0F2D-4DA5-B881-A70B09295F97}" type="presParOf" srcId="{2270205B-1262-4777-9A67-50DE448BD218}" destId="{478C45A7-0D99-4537-A4ED-B75FF1C7A9FF}" srcOrd="0" destOrd="0" presId="urn:microsoft.com/office/officeart/2008/layout/VerticalCurvedList"/>
    <dgm:cxn modelId="{C7AB7571-A28A-4A9C-B254-534A2ADEE105}" type="presParOf" srcId="{941B6F17-8876-4375-AA2B-A8446CF27EE2}" destId="{903CF3E0-6FC7-4B13-A861-D16F4C59CD21}" srcOrd="3" destOrd="0" presId="urn:microsoft.com/office/officeart/2008/layout/VerticalCurvedList"/>
    <dgm:cxn modelId="{92034F3B-ADC7-416C-BBCF-6DEFA2CFFFFD}" type="presParOf" srcId="{941B6F17-8876-4375-AA2B-A8446CF27EE2}" destId="{9E60B19E-0CC5-4B31-8C82-BC870C69E693}" srcOrd="4" destOrd="0" presId="urn:microsoft.com/office/officeart/2008/layout/VerticalCurvedList"/>
    <dgm:cxn modelId="{104AB209-603D-4959-B3B0-1143ABBCCFC3}" type="presParOf" srcId="{9E60B19E-0CC5-4B31-8C82-BC870C69E693}" destId="{9307A223-62D9-4FEC-90C3-DF92D0D8BA45}" srcOrd="0" destOrd="0" presId="urn:microsoft.com/office/officeart/2008/layout/VerticalCurvedList"/>
    <dgm:cxn modelId="{1520B79D-2D83-459A-837F-56DCD1FB1BFF}" type="presParOf" srcId="{941B6F17-8876-4375-AA2B-A8446CF27EE2}" destId="{14939D38-A9DC-4C13-8B2B-577D2E227377}" srcOrd="5" destOrd="0" presId="urn:microsoft.com/office/officeart/2008/layout/VerticalCurvedList"/>
    <dgm:cxn modelId="{12309ED2-AA6F-4A0B-838F-D1E38F4E0BF3}" type="presParOf" srcId="{941B6F17-8876-4375-AA2B-A8446CF27EE2}" destId="{9F47F02F-5676-4CA1-AB6C-B43AA2BC2C40}" srcOrd="6" destOrd="0" presId="urn:microsoft.com/office/officeart/2008/layout/VerticalCurvedList"/>
    <dgm:cxn modelId="{BCB9A4E6-04B1-4A1D-9B44-D42A4AC950C7}" type="presParOf" srcId="{9F47F02F-5676-4CA1-AB6C-B43AA2BC2C40}" destId="{17E68C0E-53DE-471A-AE7F-3F31C2B6CF80}" srcOrd="0" destOrd="0" presId="urn:microsoft.com/office/officeart/2008/layout/VerticalCurvedList"/>
    <dgm:cxn modelId="{5C6486D6-6FBB-4AB9-B5B7-D8E510AC8D10}" type="presParOf" srcId="{941B6F17-8876-4375-AA2B-A8446CF27EE2}" destId="{02F084AF-7AA0-43B6-9C9B-A6CBFA8F1BCB}" srcOrd="7" destOrd="0" presId="urn:microsoft.com/office/officeart/2008/layout/VerticalCurvedList"/>
    <dgm:cxn modelId="{4A4AF6BF-6552-4B55-9518-49A08C3E2FC0}" type="presParOf" srcId="{941B6F17-8876-4375-AA2B-A8446CF27EE2}" destId="{7ABB5F93-06FE-40AA-8B39-26ABA3B97BA6}" srcOrd="8" destOrd="0" presId="urn:microsoft.com/office/officeart/2008/layout/VerticalCurvedList"/>
    <dgm:cxn modelId="{B69D3609-1CA1-4289-A953-EA5E6038E98D}" type="presParOf" srcId="{7ABB5F93-06FE-40AA-8B39-26ABA3B97BA6}" destId="{5FE6F8F3-5F4F-4E6A-8A12-060D3ED35F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dirty="0"/>
            <a:t>e-Sınav uygulamalarının mevzuata uygun olarak yapılıp yapılmadığının takibini yapmak </a:t>
          </a:r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dirty="0"/>
            <a:t>İletilen sorun ve taleplere mevzuat hükümleri çerçevesinde çözüm bularak idari destek sağlamak</a:t>
          </a:r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dirty="0"/>
            <a:t>İletilen sorun teknik bir sorun ise Bilgi İşlem Genel Müdürlüğüne yönlendirmek (Tel: 413 25 73)  </a:t>
          </a:r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/>
        </a:p>
      </dgm:t>
    </dgm:pt>
    <dgm:pt modelId="{5E41CBEF-BE70-4C32-B716-9FA018394EAF}">
      <dgm:prSet phldrT="[Metin]" custT="1"/>
      <dgm:spPr/>
      <dgm:t>
        <a:bodyPr/>
        <a:lstStyle/>
        <a:p>
          <a:r>
            <a:rPr lang="tr-TR" sz="1800" dirty="0"/>
            <a:t>e-Sınav uygulamalarının vaktinde başlamasını sağlamak </a:t>
          </a:r>
        </a:p>
      </dgm:t>
    </dgm:pt>
    <dgm:pt modelId="{AA1DD668-1E51-41AC-BF91-756484ECF897}" type="parTrans" cxnId="{83F4423E-41B7-4DEB-A276-549FBF1A2B78}">
      <dgm:prSet/>
      <dgm:spPr/>
      <dgm:t>
        <a:bodyPr/>
        <a:lstStyle/>
        <a:p>
          <a:endParaRPr lang="tr-TR" sz="1800"/>
        </a:p>
      </dgm:t>
    </dgm:pt>
    <dgm:pt modelId="{7C49D2BC-3A04-4EB2-B6AC-6CA7AFDAC93A}" type="sibTrans" cxnId="{83F4423E-41B7-4DEB-A276-549FBF1A2B78}">
      <dgm:prSet/>
      <dgm:spPr/>
      <dgm:t>
        <a:bodyPr/>
        <a:lstStyle/>
        <a:p>
          <a:endParaRPr lang="tr-TR" sz="1800"/>
        </a:p>
      </dgm:t>
    </dgm:pt>
    <dgm:pt modelId="{96B7204C-56E8-434B-8959-5FBD9E1AD235}">
      <dgm:prSet phldrT="[Metin]" custT="1"/>
      <dgm:spPr/>
      <dgm:t>
        <a:bodyPr/>
        <a:lstStyle/>
        <a:p>
          <a:r>
            <a:rPr lang="tr-TR" sz="1800" dirty="0"/>
            <a:t>Görevli ihmallerini kayıt altına almak</a:t>
          </a:r>
        </a:p>
      </dgm:t>
    </dgm:pt>
    <dgm:pt modelId="{6C112745-C20C-4A8D-BC11-3A30166300A8}" type="parTrans" cxnId="{C6F10100-B2FE-4D90-977D-EFC14D267707}">
      <dgm:prSet/>
      <dgm:spPr/>
      <dgm:t>
        <a:bodyPr/>
        <a:lstStyle/>
        <a:p>
          <a:endParaRPr lang="tr-TR"/>
        </a:p>
      </dgm:t>
    </dgm:pt>
    <dgm:pt modelId="{CF68ACCB-639C-4142-A3FB-D9AC476BD716}" type="sibTrans" cxnId="{C6F10100-B2FE-4D90-977D-EFC14D267707}">
      <dgm:prSet/>
      <dgm:spPr/>
      <dgm:t>
        <a:bodyPr/>
        <a:lstStyle/>
        <a:p>
          <a:endParaRPr lang="tr-TR"/>
        </a:p>
      </dgm:t>
    </dgm:pt>
    <dgm:pt modelId="{2E5D7FC9-EAFE-41CB-ABEF-5C811C0693F3}">
      <dgm:prSet phldrT="[Metin]" custT="1"/>
      <dgm:spPr/>
      <dgm:t>
        <a:bodyPr/>
        <a:lstStyle/>
        <a:p>
          <a:r>
            <a:rPr lang="tr-TR" sz="1800" dirty="0"/>
            <a:t>e-Sınav İzleme Formunun doldurulması</a:t>
          </a:r>
        </a:p>
      </dgm:t>
    </dgm:pt>
    <dgm:pt modelId="{717934D8-566B-482B-B4AE-8058AA587775}" type="parTrans" cxnId="{1314D20A-E62B-466A-8C19-ABA77444153B}">
      <dgm:prSet/>
      <dgm:spPr/>
      <dgm:t>
        <a:bodyPr/>
        <a:lstStyle/>
        <a:p>
          <a:endParaRPr lang="tr-TR"/>
        </a:p>
      </dgm:t>
    </dgm:pt>
    <dgm:pt modelId="{0F652E66-C7D8-4C52-A34E-9C5B9726B52E}" type="sibTrans" cxnId="{1314D20A-E62B-466A-8C19-ABA77444153B}">
      <dgm:prSet/>
      <dgm:spPr/>
      <dgm:t>
        <a:bodyPr/>
        <a:lstStyle/>
        <a:p>
          <a:endParaRPr lang="tr-TR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6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6"/>
      <dgm:spPr/>
    </dgm:pt>
    <dgm:pt modelId="{612F2743-4370-49F9-B3E4-F544FB0932BD}" type="pres">
      <dgm:prSet presAssocID="{55DD6468-DA74-4EDB-BC1A-D152E740FC94}" presName="dstNode" presStyleLbl="node1" presStyleIdx="0" presStyleCnt="6"/>
      <dgm:spPr/>
    </dgm:pt>
    <dgm:pt modelId="{F4A971AF-960F-4E17-94D5-BE918F1D1CF7}" type="pres">
      <dgm:prSet presAssocID="{943590B1-699C-4840-880D-619E69BC142E}" presName="text_1" presStyleLbl="node1" presStyleIdx="0" presStyleCnt="6">
        <dgm:presLayoutVars>
          <dgm:bulletEnabled val="1"/>
        </dgm:presLayoutVars>
      </dgm:prSet>
      <dgm:spPr/>
    </dgm:pt>
    <dgm:pt modelId="{2270205B-1262-4777-9A67-50DE448BD218}" type="pres">
      <dgm:prSet presAssocID="{943590B1-699C-4840-880D-619E69BC142E}" presName="accent_1" presStyleCnt="0"/>
      <dgm:spPr/>
    </dgm:pt>
    <dgm:pt modelId="{478C45A7-0D99-4537-A4ED-B75FF1C7A9FF}" type="pres">
      <dgm:prSet presAssocID="{943590B1-699C-4840-880D-619E69BC142E}" presName="accentRepeatNode" presStyleLbl="solidFgAcc1" presStyleIdx="0" presStyleCnt="6"/>
      <dgm:spPr/>
    </dgm:pt>
    <dgm:pt modelId="{903CF3E0-6FC7-4B13-A861-D16F4C59CD21}" type="pres">
      <dgm:prSet presAssocID="{76105F33-CDC1-43C7-8181-B17BFB564B10}" presName="text_2" presStyleLbl="node1" presStyleIdx="1" presStyleCnt="6">
        <dgm:presLayoutVars>
          <dgm:bulletEnabled val="1"/>
        </dgm:presLayoutVars>
      </dgm:prSet>
      <dgm:spPr/>
    </dgm:pt>
    <dgm:pt modelId="{9E60B19E-0CC5-4B31-8C82-BC870C69E693}" type="pres">
      <dgm:prSet presAssocID="{76105F33-CDC1-43C7-8181-B17BFB564B10}" presName="accent_2" presStyleCnt="0"/>
      <dgm:spPr/>
    </dgm:pt>
    <dgm:pt modelId="{9307A223-62D9-4FEC-90C3-DF92D0D8BA45}" type="pres">
      <dgm:prSet presAssocID="{76105F33-CDC1-43C7-8181-B17BFB564B10}" presName="accentRepeatNode" presStyleLbl="solidFgAcc1" presStyleIdx="1" presStyleCnt="6"/>
      <dgm:spPr/>
    </dgm:pt>
    <dgm:pt modelId="{14939D38-A9DC-4C13-8B2B-577D2E227377}" type="pres">
      <dgm:prSet presAssocID="{F7F60E7C-0D70-48B7-A0DB-0313C1661AB8}" presName="text_3" presStyleLbl="node1" presStyleIdx="2" presStyleCnt="6">
        <dgm:presLayoutVars>
          <dgm:bulletEnabled val="1"/>
        </dgm:presLayoutVars>
      </dgm:prSet>
      <dgm:spPr/>
    </dgm:pt>
    <dgm:pt modelId="{9F47F02F-5676-4CA1-AB6C-B43AA2BC2C40}" type="pres">
      <dgm:prSet presAssocID="{F7F60E7C-0D70-48B7-A0DB-0313C1661AB8}" presName="accent_3" presStyleCnt="0"/>
      <dgm:spPr/>
    </dgm:pt>
    <dgm:pt modelId="{17E68C0E-53DE-471A-AE7F-3F31C2B6CF80}" type="pres">
      <dgm:prSet presAssocID="{F7F60E7C-0D70-48B7-A0DB-0313C1661AB8}" presName="accentRepeatNode" presStyleLbl="solidFgAcc1" presStyleIdx="2" presStyleCnt="6"/>
      <dgm:spPr/>
    </dgm:pt>
    <dgm:pt modelId="{02F084AF-7AA0-43B6-9C9B-A6CBFA8F1BCB}" type="pres">
      <dgm:prSet presAssocID="{5E41CBEF-BE70-4C32-B716-9FA018394EAF}" presName="text_4" presStyleLbl="node1" presStyleIdx="3" presStyleCnt="6">
        <dgm:presLayoutVars>
          <dgm:bulletEnabled val="1"/>
        </dgm:presLayoutVars>
      </dgm:prSet>
      <dgm:spPr/>
    </dgm:pt>
    <dgm:pt modelId="{7ABB5F93-06FE-40AA-8B39-26ABA3B97BA6}" type="pres">
      <dgm:prSet presAssocID="{5E41CBEF-BE70-4C32-B716-9FA018394EAF}" presName="accent_4" presStyleCnt="0"/>
      <dgm:spPr/>
    </dgm:pt>
    <dgm:pt modelId="{5FE6F8F3-5F4F-4E6A-8A12-060D3ED35FAC}" type="pres">
      <dgm:prSet presAssocID="{5E41CBEF-BE70-4C32-B716-9FA018394EAF}" presName="accentRepeatNode" presStyleLbl="solidFgAcc1" presStyleIdx="3" presStyleCnt="6"/>
      <dgm:spPr/>
    </dgm:pt>
    <dgm:pt modelId="{CB0C8EBB-4DA1-4010-90C5-E009553C9632}" type="pres">
      <dgm:prSet presAssocID="{96B7204C-56E8-434B-8959-5FBD9E1AD235}" presName="text_5" presStyleLbl="node1" presStyleIdx="4" presStyleCnt="6">
        <dgm:presLayoutVars>
          <dgm:bulletEnabled val="1"/>
        </dgm:presLayoutVars>
      </dgm:prSet>
      <dgm:spPr/>
    </dgm:pt>
    <dgm:pt modelId="{8770F86F-A4C6-42B7-AB7E-3F0CEE91B891}" type="pres">
      <dgm:prSet presAssocID="{96B7204C-56E8-434B-8959-5FBD9E1AD235}" presName="accent_5" presStyleCnt="0"/>
      <dgm:spPr/>
    </dgm:pt>
    <dgm:pt modelId="{6BC9C955-8C90-41E6-AF1E-EB267346BA7F}" type="pres">
      <dgm:prSet presAssocID="{96B7204C-56E8-434B-8959-5FBD9E1AD235}" presName="accentRepeatNode" presStyleLbl="solidFgAcc1" presStyleIdx="4" presStyleCnt="6"/>
      <dgm:spPr/>
    </dgm:pt>
    <dgm:pt modelId="{A9EA92A9-A7CE-4CB0-A3C4-0A2D06414333}" type="pres">
      <dgm:prSet presAssocID="{2E5D7FC9-EAFE-41CB-ABEF-5C811C0693F3}" presName="text_6" presStyleLbl="node1" presStyleIdx="5" presStyleCnt="6">
        <dgm:presLayoutVars>
          <dgm:bulletEnabled val="1"/>
        </dgm:presLayoutVars>
      </dgm:prSet>
      <dgm:spPr/>
    </dgm:pt>
    <dgm:pt modelId="{C69E18EC-6CFD-436A-BEF9-12C54E31981E}" type="pres">
      <dgm:prSet presAssocID="{2E5D7FC9-EAFE-41CB-ABEF-5C811C0693F3}" presName="accent_6" presStyleCnt="0"/>
      <dgm:spPr/>
    </dgm:pt>
    <dgm:pt modelId="{6AE682AC-2E30-4999-85B9-35A6632615E2}" type="pres">
      <dgm:prSet presAssocID="{2E5D7FC9-EAFE-41CB-ABEF-5C811C0693F3}" presName="accentRepeatNode" presStyleLbl="solidFgAcc1" presStyleIdx="5" presStyleCnt="6"/>
      <dgm:spPr/>
    </dgm:pt>
  </dgm:ptLst>
  <dgm:cxnLst>
    <dgm:cxn modelId="{C6F10100-B2FE-4D90-977D-EFC14D267707}" srcId="{55DD6468-DA74-4EDB-BC1A-D152E740FC94}" destId="{96B7204C-56E8-434B-8959-5FBD9E1AD235}" srcOrd="4" destOrd="0" parTransId="{6C112745-C20C-4A8D-BC11-3A30166300A8}" sibTransId="{CF68ACCB-639C-4142-A3FB-D9AC476BD716}"/>
    <dgm:cxn modelId="{1314D20A-E62B-466A-8C19-ABA77444153B}" srcId="{55DD6468-DA74-4EDB-BC1A-D152E740FC94}" destId="{2E5D7FC9-EAFE-41CB-ABEF-5C811C0693F3}" srcOrd="5" destOrd="0" parTransId="{717934D8-566B-482B-B4AE-8058AA587775}" sibTransId="{0F652E66-C7D8-4C52-A34E-9C5B9726B52E}"/>
    <dgm:cxn modelId="{3E1C020B-3134-4F9B-B763-8B888CB1BA07}" type="presOf" srcId="{943590B1-699C-4840-880D-619E69BC142E}" destId="{F4A971AF-960F-4E17-94D5-BE918F1D1CF7}" srcOrd="0" destOrd="0" presId="urn:microsoft.com/office/officeart/2008/layout/VerticalCurvedList"/>
    <dgm:cxn modelId="{8E89EA1D-BD82-4DF4-A6AC-E32C3148A906}" type="presOf" srcId="{76105F33-CDC1-43C7-8181-B17BFB564B10}" destId="{903CF3E0-6FC7-4B13-A861-D16F4C59CD21}" srcOrd="0" destOrd="0" presId="urn:microsoft.com/office/officeart/2008/layout/VerticalCurvedList"/>
    <dgm:cxn modelId="{0125272C-4EFD-4338-8583-E0CF76394EFA}" srcId="{55DD6468-DA74-4EDB-BC1A-D152E740FC94}" destId="{76105F33-CDC1-43C7-8181-B17BFB564B10}" srcOrd="1" destOrd="0" parTransId="{2B31AEDF-AA17-472F-ACF5-5CFE2D7AEB56}" sibTransId="{ED707EE2-344C-41BB-AFD9-8DFDCC457CD7}"/>
    <dgm:cxn modelId="{6FB6B033-0784-46F3-A69E-B2A058CF7B10}" srcId="{55DD6468-DA74-4EDB-BC1A-D152E740FC94}" destId="{943590B1-699C-4840-880D-619E69BC142E}" srcOrd="0" destOrd="0" parTransId="{35A946BE-9CDD-4D4C-A484-E61F959923B1}" sibTransId="{B29D818F-A4D0-4CA8-88CF-D1A60235FF75}"/>
    <dgm:cxn modelId="{83F4423E-41B7-4DEB-A276-549FBF1A2B78}" srcId="{55DD6468-DA74-4EDB-BC1A-D152E740FC94}" destId="{5E41CBEF-BE70-4C32-B716-9FA018394EAF}" srcOrd="3" destOrd="0" parTransId="{AA1DD668-1E51-41AC-BF91-756484ECF897}" sibTransId="{7C49D2BC-3A04-4EB2-B6AC-6CA7AFDAC93A}"/>
    <dgm:cxn modelId="{F894876D-8562-4FBE-BF7C-CE87B3C47673}" type="presOf" srcId="{5E41CBEF-BE70-4C32-B716-9FA018394EAF}" destId="{02F084AF-7AA0-43B6-9C9B-A6CBFA8F1BCB}" srcOrd="0" destOrd="0" presId="urn:microsoft.com/office/officeart/2008/layout/VerticalCurvedList"/>
    <dgm:cxn modelId="{8C823690-49D8-4A2E-B727-10C8A2F6007F}" srcId="{55DD6468-DA74-4EDB-BC1A-D152E740FC94}" destId="{F7F60E7C-0D70-48B7-A0DB-0313C1661AB8}" srcOrd="2" destOrd="0" parTransId="{8A316F5F-FC9C-47A7-BFD2-0CB676140E5B}" sibTransId="{879F5462-1D33-4F1D-868D-FAE4C9976743}"/>
    <dgm:cxn modelId="{078E279E-F172-48BE-A62D-F2601BD4AFCF}" type="presOf" srcId="{B29D818F-A4D0-4CA8-88CF-D1A60235FF75}" destId="{93B11A4F-DC91-45EE-B430-447E63CEEE10}" srcOrd="0" destOrd="0" presId="urn:microsoft.com/office/officeart/2008/layout/VerticalCurvedList"/>
    <dgm:cxn modelId="{0319A89E-0DAC-4396-B922-D34DDF754779}" type="presOf" srcId="{F7F60E7C-0D70-48B7-A0DB-0313C1661AB8}" destId="{14939D38-A9DC-4C13-8B2B-577D2E227377}" srcOrd="0" destOrd="0" presId="urn:microsoft.com/office/officeart/2008/layout/VerticalCurvedList"/>
    <dgm:cxn modelId="{F4C424A6-60F9-49C1-88C1-18B224231270}" type="presOf" srcId="{2E5D7FC9-EAFE-41CB-ABEF-5C811C0693F3}" destId="{A9EA92A9-A7CE-4CB0-A3C4-0A2D06414333}" srcOrd="0" destOrd="0" presId="urn:microsoft.com/office/officeart/2008/layout/VerticalCurvedList"/>
    <dgm:cxn modelId="{B6D7B7C2-4CDD-4179-8FAF-05213627AF9C}" type="presOf" srcId="{96B7204C-56E8-434B-8959-5FBD9E1AD235}" destId="{CB0C8EBB-4DA1-4010-90C5-E009553C9632}" srcOrd="0" destOrd="0" presId="urn:microsoft.com/office/officeart/2008/layout/VerticalCurvedList"/>
    <dgm:cxn modelId="{E04CB4CE-2C5C-4C13-9A1F-2CD8E6F8B694}" type="presOf" srcId="{55DD6468-DA74-4EDB-BC1A-D152E740FC94}" destId="{B329B7FB-F973-4142-AFFB-BA134977EE40}" srcOrd="0" destOrd="0" presId="urn:microsoft.com/office/officeart/2008/layout/VerticalCurvedList"/>
    <dgm:cxn modelId="{46A001B3-64C7-413E-9BA2-4CB984B5F101}" type="presParOf" srcId="{B329B7FB-F973-4142-AFFB-BA134977EE40}" destId="{941B6F17-8876-4375-AA2B-A8446CF27EE2}" srcOrd="0" destOrd="0" presId="urn:microsoft.com/office/officeart/2008/layout/VerticalCurvedList"/>
    <dgm:cxn modelId="{AE15DFE0-823C-4653-88CE-AAAA10B53A70}" type="presParOf" srcId="{941B6F17-8876-4375-AA2B-A8446CF27EE2}" destId="{44FC0729-F806-4068-8A7B-B705B55EF0CE}" srcOrd="0" destOrd="0" presId="urn:microsoft.com/office/officeart/2008/layout/VerticalCurvedList"/>
    <dgm:cxn modelId="{89B11192-8E66-4306-89CB-9ECA0C37A01D}" type="presParOf" srcId="{44FC0729-F806-4068-8A7B-B705B55EF0CE}" destId="{D233CF8A-BD3B-4C81-A4C4-5D7EDA2B36F0}" srcOrd="0" destOrd="0" presId="urn:microsoft.com/office/officeart/2008/layout/VerticalCurvedList"/>
    <dgm:cxn modelId="{EAEB6333-89A8-4C31-A445-BB1B2C0B20AA}" type="presParOf" srcId="{44FC0729-F806-4068-8A7B-B705B55EF0CE}" destId="{93B11A4F-DC91-45EE-B430-447E63CEEE10}" srcOrd="1" destOrd="0" presId="urn:microsoft.com/office/officeart/2008/layout/VerticalCurvedList"/>
    <dgm:cxn modelId="{C95408C9-C063-4454-A17B-81E4026405D9}" type="presParOf" srcId="{44FC0729-F806-4068-8A7B-B705B55EF0CE}" destId="{2EB193F9-8084-4440-A252-375E8DA8467A}" srcOrd="2" destOrd="0" presId="urn:microsoft.com/office/officeart/2008/layout/VerticalCurvedList"/>
    <dgm:cxn modelId="{59C35AC1-2F26-47CD-8683-997FD11490BB}" type="presParOf" srcId="{44FC0729-F806-4068-8A7B-B705B55EF0CE}" destId="{612F2743-4370-49F9-B3E4-F544FB0932BD}" srcOrd="3" destOrd="0" presId="urn:microsoft.com/office/officeart/2008/layout/VerticalCurvedList"/>
    <dgm:cxn modelId="{C4FAF45E-49A6-4BD7-97D5-9C3DF4BFEF29}" type="presParOf" srcId="{941B6F17-8876-4375-AA2B-A8446CF27EE2}" destId="{F4A971AF-960F-4E17-94D5-BE918F1D1CF7}" srcOrd="1" destOrd="0" presId="urn:microsoft.com/office/officeart/2008/layout/VerticalCurvedList"/>
    <dgm:cxn modelId="{8D395BC8-A71F-4EA5-B5B0-4A8F78DD5BD1}" type="presParOf" srcId="{941B6F17-8876-4375-AA2B-A8446CF27EE2}" destId="{2270205B-1262-4777-9A67-50DE448BD218}" srcOrd="2" destOrd="0" presId="urn:microsoft.com/office/officeart/2008/layout/VerticalCurvedList"/>
    <dgm:cxn modelId="{54803344-0389-41DA-932C-108F9FCACA6E}" type="presParOf" srcId="{2270205B-1262-4777-9A67-50DE448BD218}" destId="{478C45A7-0D99-4537-A4ED-B75FF1C7A9FF}" srcOrd="0" destOrd="0" presId="urn:microsoft.com/office/officeart/2008/layout/VerticalCurvedList"/>
    <dgm:cxn modelId="{F90C8524-D9E2-4C1B-80B3-8AD1E078CCD2}" type="presParOf" srcId="{941B6F17-8876-4375-AA2B-A8446CF27EE2}" destId="{903CF3E0-6FC7-4B13-A861-D16F4C59CD21}" srcOrd="3" destOrd="0" presId="urn:microsoft.com/office/officeart/2008/layout/VerticalCurvedList"/>
    <dgm:cxn modelId="{93A0D25B-8F18-4B59-BB32-FF991B3C12D4}" type="presParOf" srcId="{941B6F17-8876-4375-AA2B-A8446CF27EE2}" destId="{9E60B19E-0CC5-4B31-8C82-BC870C69E693}" srcOrd="4" destOrd="0" presId="urn:microsoft.com/office/officeart/2008/layout/VerticalCurvedList"/>
    <dgm:cxn modelId="{907E41D4-E34B-4F1E-B4BB-777D942BD8FE}" type="presParOf" srcId="{9E60B19E-0CC5-4B31-8C82-BC870C69E693}" destId="{9307A223-62D9-4FEC-90C3-DF92D0D8BA45}" srcOrd="0" destOrd="0" presId="urn:microsoft.com/office/officeart/2008/layout/VerticalCurvedList"/>
    <dgm:cxn modelId="{8826E4FA-34F9-47B6-92E2-C6DE7E55F132}" type="presParOf" srcId="{941B6F17-8876-4375-AA2B-A8446CF27EE2}" destId="{14939D38-A9DC-4C13-8B2B-577D2E227377}" srcOrd="5" destOrd="0" presId="urn:microsoft.com/office/officeart/2008/layout/VerticalCurvedList"/>
    <dgm:cxn modelId="{3367B471-D8C8-4B43-9B8B-F9482D47AB13}" type="presParOf" srcId="{941B6F17-8876-4375-AA2B-A8446CF27EE2}" destId="{9F47F02F-5676-4CA1-AB6C-B43AA2BC2C40}" srcOrd="6" destOrd="0" presId="urn:microsoft.com/office/officeart/2008/layout/VerticalCurvedList"/>
    <dgm:cxn modelId="{1C94E86E-3176-433E-A495-AA6E861D9E77}" type="presParOf" srcId="{9F47F02F-5676-4CA1-AB6C-B43AA2BC2C40}" destId="{17E68C0E-53DE-471A-AE7F-3F31C2B6CF80}" srcOrd="0" destOrd="0" presId="urn:microsoft.com/office/officeart/2008/layout/VerticalCurvedList"/>
    <dgm:cxn modelId="{8E909965-7308-4A86-B981-B2B201F1EA4B}" type="presParOf" srcId="{941B6F17-8876-4375-AA2B-A8446CF27EE2}" destId="{02F084AF-7AA0-43B6-9C9B-A6CBFA8F1BCB}" srcOrd="7" destOrd="0" presId="urn:microsoft.com/office/officeart/2008/layout/VerticalCurvedList"/>
    <dgm:cxn modelId="{84BEFD9D-E3D9-42D0-8A31-DBDBB548F186}" type="presParOf" srcId="{941B6F17-8876-4375-AA2B-A8446CF27EE2}" destId="{7ABB5F93-06FE-40AA-8B39-26ABA3B97BA6}" srcOrd="8" destOrd="0" presId="urn:microsoft.com/office/officeart/2008/layout/VerticalCurvedList"/>
    <dgm:cxn modelId="{72233AC1-15C6-4E0B-835C-1D933B4BE5BF}" type="presParOf" srcId="{7ABB5F93-06FE-40AA-8B39-26ABA3B97BA6}" destId="{5FE6F8F3-5F4F-4E6A-8A12-060D3ED35FAC}" srcOrd="0" destOrd="0" presId="urn:microsoft.com/office/officeart/2008/layout/VerticalCurvedList"/>
    <dgm:cxn modelId="{BB28FAFF-A009-4F91-89A6-C4D4443C7AE0}" type="presParOf" srcId="{941B6F17-8876-4375-AA2B-A8446CF27EE2}" destId="{CB0C8EBB-4DA1-4010-90C5-E009553C9632}" srcOrd="9" destOrd="0" presId="urn:microsoft.com/office/officeart/2008/layout/VerticalCurvedList"/>
    <dgm:cxn modelId="{7ABFC667-2D9D-46A3-85B4-F03270DF8361}" type="presParOf" srcId="{941B6F17-8876-4375-AA2B-A8446CF27EE2}" destId="{8770F86F-A4C6-42B7-AB7E-3F0CEE91B891}" srcOrd="10" destOrd="0" presId="urn:microsoft.com/office/officeart/2008/layout/VerticalCurvedList"/>
    <dgm:cxn modelId="{7C8274D5-B828-45AE-A2D4-55FF22AA3CE5}" type="presParOf" srcId="{8770F86F-A4C6-42B7-AB7E-3F0CEE91B891}" destId="{6BC9C955-8C90-41E6-AF1E-EB267346BA7F}" srcOrd="0" destOrd="0" presId="urn:microsoft.com/office/officeart/2008/layout/VerticalCurvedList"/>
    <dgm:cxn modelId="{827DBFB4-E46D-48FB-8757-C11FDC709C43}" type="presParOf" srcId="{941B6F17-8876-4375-AA2B-A8446CF27EE2}" destId="{A9EA92A9-A7CE-4CB0-A3C4-0A2D06414333}" srcOrd="11" destOrd="0" presId="urn:microsoft.com/office/officeart/2008/layout/VerticalCurvedList"/>
    <dgm:cxn modelId="{8A23B944-081E-44A8-93CC-FA31B60F3092}" type="presParOf" srcId="{941B6F17-8876-4375-AA2B-A8446CF27EE2}" destId="{C69E18EC-6CFD-436A-BEF9-12C54E31981E}" srcOrd="12" destOrd="0" presId="urn:microsoft.com/office/officeart/2008/layout/VerticalCurvedList"/>
    <dgm:cxn modelId="{7B15F9CD-ACD3-4E85-8B5E-F8A32D415E2F}" type="presParOf" srcId="{C69E18EC-6CFD-436A-BEF9-12C54E31981E}" destId="{6AE682AC-2E30-4999-85B9-35A6632615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D6DD3A-6ADB-4A98-AB39-06927EF22A0D}" type="doc">
      <dgm:prSet loTypeId="urn:microsoft.com/office/officeart/2005/8/layout/vList3#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AD06DFE-08F0-4441-BD3C-3912FC6A8B31}">
      <dgm:prSet phldrT="[Metin]" custT="1"/>
      <dgm:spPr/>
      <dgm:t>
        <a:bodyPr/>
        <a:lstStyle/>
        <a:p>
          <a:pPr algn="l"/>
          <a:r>
            <a:rPr lang="tr-TR" sz="1400" b="0" dirty="0"/>
            <a:t>Sınav Görevlileri e-Sınav başlamadan önce sınav salonunda hazır bulunacaklardır. </a:t>
          </a:r>
        </a:p>
      </dgm:t>
    </dgm:pt>
    <dgm:pt modelId="{51BDF5D3-7D5F-49EB-A11F-FF7F5A26058A}" type="parTrans" cxnId="{2AB511D7-8315-4C41-82FF-0D56D425E851}">
      <dgm:prSet/>
      <dgm:spPr/>
      <dgm:t>
        <a:bodyPr/>
        <a:lstStyle/>
        <a:p>
          <a:pPr algn="l"/>
          <a:endParaRPr lang="tr-TR" sz="1200" b="0"/>
        </a:p>
      </dgm:t>
    </dgm:pt>
    <dgm:pt modelId="{EA19C203-A9DC-4512-B54F-F53C48B73FC2}" type="sibTrans" cxnId="{2AB511D7-8315-4C41-82FF-0D56D425E851}">
      <dgm:prSet/>
      <dgm:spPr/>
      <dgm:t>
        <a:bodyPr/>
        <a:lstStyle/>
        <a:p>
          <a:pPr algn="l"/>
          <a:endParaRPr lang="tr-TR" sz="1200" b="0"/>
        </a:p>
      </dgm:t>
    </dgm:pt>
    <dgm:pt modelId="{C873524A-258C-4C31-B86C-221A8D305C0B}">
      <dgm:prSet phldrT="[Metin]" custT="1"/>
      <dgm:spPr/>
      <dgm:t>
        <a:bodyPr/>
        <a:lstStyle/>
        <a:p>
          <a:pPr algn="l"/>
          <a:r>
            <a:rPr lang="tr-TR" sz="1400" b="0" dirty="0"/>
            <a:t>Kimlik kontrolleri ve salon yerleştirmenin zamanında yapılabilmesi için kursiyerler, sınav saatinden en geç 20 dakika önce sınav salonunda hazır bulunacaklar</a:t>
          </a:r>
        </a:p>
      </dgm:t>
    </dgm:pt>
    <dgm:pt modelId="{8476B84F-6279-41DB-ABF4-3F68B6541070}" type="parTrans" cxnId="{1E2DBE37-3683-4305-8CCB-3B2D5F72EFFA}">
      <dgm:prSet/>
      <dgm:spPr/>
      <dgm:t>
        <a:bodyPr/>
        <a:lstStyle/>
        <a:p>
          <a:pPr algn="l"/>
          <a:endParaRPr lang="tr-TR" sz="1200" b="0"/>
        </a:p>
      </dgm:t>
    </dgm:pt>
    <dgm:pt modelId="{63FFA6AB-A070-41C9-81C2-44D847809822}" type="sibTrans" cxnId="{1E2DBE37-3683-4305-8CCB-3B2D5F72EFFA}">
      <dgm:prSet/>
      <dgm:spPr/>
      <dgm:t>
        <a:bodyPr/>
        <a:lstStyle/>
        <a:p>
          <a:pPr algn="l"/>
          <a:endParaRPr lang="tr-TR" sz="1200" b="0"/>
        </a:p>
      </dgm:t>
    </dgm:pt>
    <dgm:pt modelId="{2AB5F906-92EC-4A3C-BD67-CAC3CC894250}">
      <dgm:prSet phldrT="[Metin]" custT="1"/>
      <dgm:spPr/>
      <dgm:t>
        <a:bodyPr/>
        <a:lstStyle/>
        <a:p>
          <a:pPr algn="l"/>
          <a:r>
            <a:rPr lang="tr-TR" sz="1400" b="0" dirty="0"/>
            <a:t>Kursiyerlerin kullanacakları bilgisayarları önceden hazır hale getirecekler. Gerekirse yedek bilgisayarı kullanıma açacaklar.</a:t>
          </a:r>
        </a:p>
      </dgm:t>
    </dgm:pt>
    <dgm:pt modelId="{EABFBE22-F76B-4E9D-A0C0-5D2638760BC9}" type="parTrans" cxnId="{3A469E90-9A92-4961-A525-6CF38B29E58A}">
      <dgm:prSet/>
      <dgm:spPr/>
      <dgm:t>
        <a:bodyPr/>
        <a:lstStyle/>
        <a:p>
          <a:pPr algn="l"/>
          <a:endParaRPr lang="tr-TR" sz="1200" b="0"/>
        </a:p>
      </dgm:t>
    </dgm:pt>
    <dgm:pt modelId="{06B1F9E4-9552-492B-B8C7-790A848A898B}" type="sibTrans" cxnId="{3A469E90-9A92-4961-A525-6CF38B29E58A}">
      <dgm:prSet/>
      <dgm:spPr/>
      <dgm:t>
        <a:bodyPr/>
        <a:lstStyle/>
        <a:p>
          <a:pPr algn="l"/>
          <a:endParaRPr lang="tr-TR" sz="1200" b="0"/>
        </a:p>
      </dgm:t>
    </dgm:pt>
    <dgm:pt modelId="{43161B0A-7CE6-4EF9-A55B-E367B9FB7677}">
      <dgm:prSet phldrT="[Metin]" custT="1"/>
      <dgm:spPr/>
      <dgm:t>
        <a:bodyPr/>
        <a:lstStyle/>
        <a:p>
          <a:pPr algn="l"/>
          <a:r>
            <a:rPr lang="tr-TR" sz="1400" b="0" dirty="0"/>
            <a:t>Kursiyer Sınava sınav giriş belgesi ile gelecektir.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EE09589-539B-4795-AA7A-F23184B89191}" type="parTrans" cxnId="{88719688-1F18-4603-8B74-7EDC6948F8CC}">
      <dgm:prSet/>
      <dgm:spPr/>
      <dgm:t>
        <a:bodyPr/>
        <a:lstStyle/>
        <a:p>
          <a:pPr algn="l"/>
          <a:endParaRPr lang="tr-TR" sz="1200" b="0"/>
        </a:p>
      </dgm:t>
    </dgm:pt>
    <dgm:pt modelId="{862821EF-831A-49F7-9921-7664425F8177}" type="sibTrans" cxnId="{88719688-1F18-4603-8B74-7EDC6948F8CC}">
      <dgm:prSet/>
      <dgm:spPr/>
      <dgm:t>
        <a:bodyPr/>
        <a:lstStyle/>
        <a:p>
          <a:pPr algn="l"/>
          <a:endParaRPr lang="tr-TR" sz="1200" b="0"/>
        </a:p>
      </dgm:t>
    </dgm:pt>
    <dgm:pt modelId="{0013610F-D468-44BE-A679-851B16745A58}">
      <dgm:prSet phldrT="[Metin]" custT="1"/>
      <dgm:spPr/>
      <dgm:t>
        <a:bodyPr/>
        <a:lstStyle/>
        <a:p>
          <a:pPr algn="l"/>
          <a:r>
            <a:rPr lang="tr-TR" sz="1400" b="0" dirty="0"/>
            <a:t>  Kursiyerin geçerli kimlik belgesi kontrol edilecektir.</a:t>
          </a:r>
        </a:p>
      </dgm:t>
    </dgm:pt>
    <dgm:pt modelId="{1C907ABC-8AF7-4A8D-A9C5-71FD14529D34}" type="parTrans" cxnId="{880955E9-560A-4747-B6F0-9EBF351508FF}">
      <dgm:prSet/>
      <dgm:spPr/>
      <dgm:t>
        <a:bodyPr/>
        <a:lstStyle/>
        <a:p>
          <a:pPr algn="l"/>
          <a:endParaRPr lang="tr-TR" sz="1200" b="0"/>
        </a:p>
      </dgm:t>
    </dgm:pt>
    <dgm:pt modelId="{E8BDBD54-28A8-40C5-A4BA-6E59BBD8CCD8}" type="sibTrans" cxnId="{880955E9-560A-4747-B6F0-9EBF351508FF}">
      <dgm:prSet/>
      <dgm:spPr/>
      <dgm:t>
        <a:bodyPr/>
        <a:lstStyle/>
        <a:p>
          <a:pPr algn="l"/>
          <a:endParaRPr lang="tr-TR" sz="1200" b="0"/>
        </a:p>
      </dgm:t>
    </dgm:pt>
    <dgm:pt modelId="{26E43873-DB40-44F9-BBFE-4A4DEEA132BC}">
      <dgm:prSet phldrT="[Metin]" custT="1"/>
      <dgm:spPr/>
      <dgm:t>
        <a:bodyPr/>
        <a:lstStyle/>
        <a:p>
          <a:pPr algn="l"/>
          <a:r>
            <a:rPr lang="tr-TR" sz="1400" b="0" dirty="0"/>
            <a:t>Adayların sınav salonuna getirmemesi gereken </a:t>
          </a:r>
        </a:p>
        <a:p>
          <a:pPr algn="l"/>
          <a:r>
            <a:rPr lang="tr-TR" sz="1400" b="0" dirty="0"/>
            <a:t>eşyalar için dikkat edilecektir</a:t>
          </a:r>
        </a:p>
      </dgm:t>
    </dgm:pt>
    <dgm:pt modelId="{6932851E-8B2E-4061-8B71-443614F602B9}" type="parTrans" cxnId="{068A96C8-3066-408C-A9F6-7ED20A8E05EA}">
      <dgm:prSet/>
      <dgm:spPr/>
      <dgm:t>
        <a:bodyPr/>
        <a:lstStyle/>
        <a:p>
          <a:pPr algn="l"/>
          <a:endParaRPr lang="tr-TR" sz="1200" b="0"/>
        </a:p>
      </dgm:t>
    </dgm:pt>
    <dgm:pt modelId="{B9FC481F-F916-43B5-AB44-EF8163F66079}" type="sibTrans" cxnId="{068A96C8-3066-408C-A9F6-7ED20A8E05EA}">
      <dgm:prSet/>
      <dgm:spPr/>
      <dgm:t>
        <a:bodyPr/>
        <a:lstStyle/>
        <a:p>
          <a:pPr algn="l"/>
          <a:endParaRPr lang="tr-TR" sz="1200" b="0"/>
        </a:p>
      </dgm:t>
    </dgm:pt>
    <dgm:pt modelId="{5CD50E83-48B4-47F7-85EC-B1A0A93BEE9E}" type="pres">
      <dgm:prSet presAssocID="{4FD6DD3A-6ADB-4A98-AB39-06927EF22A0D}" presName="linearFlow" presStyleCnt="0">
        <dgm:presLayoutVars>
          <dgm:dir/>
          <dgm:resizeHandles val="exact"/>
        </dgm:presLayoutVars>
      </dgm:prSet>
      <dgm:spPr/>
    </dgm:pt>
    <dgm:pt modelId="{F7BE4E94-CC4A-4D91-8545-01B64F72084A}" type="pres">
      <dgm:prSet presAssocID="{AAD06DFE-08F0-4441-BD3C-3912FC6A8B31}" presName="composite" presStyleCnt="0"/>
      <dgm:spPr/>
    </dgm:pt>
    <dgm:pt modelId="{FE2533D9-84B7-4499-9B7B-F8DC8E6B5448}" type="pres">
      <dgm:prSet presAssocID="{AAD06DFE-08F0-4441-BD3C-3912FC6A8B31}" presName="imgShp" presStyleLbl="fgImgPlace1" presStyleIdx="0" presStyleCnt="6" custLinFactNeighborX="-69606"/>
      <dgm:spPr/>
    </dgm:pt>
    <dgm:pt modelId="{3CFC6EE7-4CD3-40D6-B94B-A2F1708BC5FC}" type="pres">
      <dgm:prSet presAssocID="{AAD06DFE-08F0-4441-BD3C-3912FC6A8B31}" presName="txShp" presStyleLbl="node1" presStyleIdx="0" presStyleCnt="6" custScaleX="127477" custScaleY="81370" custLinFactNeighborX="1158">
        <dgm:presLayoutVars>
          <dgm:bulletEnabled val="1"/>
        </dgm:presLayoutVars>
      </dgm:prSet>
      <dgm:spPr/>
    </dgm:pt>
    <dgm:pt modelId="{A8A54D01-7557-44B7-8015-362082378BC3}" type="pres">
      <dgm:prSet presAssocID="{EA19C203-A9DC-4512-B54F-F53C48B73FC2}" presName="spacing" presStyleCnt="0"/>
      <dgm:spPr/>
    </dgm:pt>
    <dgm:pt modelId="{430F7A09-7EB4-4161-B704-AD1007C6087D}" type="pres">
      <dgm:prSet presAssocID="{C873524A-258C-4C31-B86C-221A8D305C0B}" presName="composite" presStyleCnt="0"/>
      <dgm:spPr/>
    </dgm:pt>
    <dgm:pt modelId="{3C1DBC12-1F65-4897-8588-2FD8C51ED194}" type="pres">
      <dgm:prSet presAssocID="{C873524A-258C-4C31-B86C-221A8D305C0B}" presName="imgShp" presStyleLbl="fgImgPlace1" presStyleIdx="1" presStyleCnt="6" custLinFactNeighborX="-69606"/>
      <dgm:spPr/>
    </dgm:pt>
    <dgm:pt modelId="{04D2D5D0-ABC5-4647-AC54-6309B629408D}" type="pres">
      <dgm:prSet presAssocID="{C873524A-258C-4C31-B86C-221A8D305C0B}" presName="txShp" presStyleLbl="node1" presStyleIdx="1" presStyleCnt="6" custScaleX="127477" custScaleY="117787" custLinFactNeighborX="1158">
        <dgm:presLayoutVars>
          <dgm:bulletEnabled val="1"/>
        </dgm:presLayoutVars>
      </dgm:prSet>
      <dgm:spPr/>
    </dgm:pt>
    <dgm:pt modelId="{DC991943-1A95-4DFD-8596-3F2A97148601}" type="pres">
      <dgm:prSet presAssocID="{63FFA6AB-A070-41C9-81C2-44D847809822}" presName="spacing" presStyleCnt="0"/>
      <dgm:spPr/>
    </dgm:pt>
    <dgm:pt modelId="{32F1B73F-DD9D-4EE8-9B90-E079CFF4F239}" type="pres">
      <dgm:prSet presAssocID="{2AB5F906-92EC-4A3C-BD67-CAC3CC894250}" presName="composite" presStyleCnt="0"/>
      <dgm:spPr/>
    </dgm:pt>
    <dgm:pt modelId="{E7EBB90C-2E71-4B8D-8E30-A28D367DB432}" type="pres">
      <dgm:prSet presAssocID="{2AB5F906-92EC-4A3C-BD67-CAC3CC894250}" presName="imgShp" presStyleLbl="fgImgPlace1" presStyleIdx="2" presStyleCnt="6" custLinFactNeighborX="-69606"/>
      <dgm:spPr/>
    </dgm:pt>
    <dgm:pt modelId="{F3DCBF1E-3F25-44CC-8581-8C0A2BE93025}" type="pres">
      <dgm:prSet presAssocID="{2AB5F906-92EC-4A3C-BD67-CAC3CC894250}" presName="txShp" presStyleLbl="node1" presStyleIdx="2" presStyleCnt="6" custScaleX="127477" custScaleY="81370" custLinFactNeighborX="1158">
        <dgm:presLayoutVars>
          <dgm:bulletEnabled val="1"/>
        </dgm:presLayoutVars>
      </dgm:prSet>
      <dgm:spPr/>
    </dgm:pt>
    <dgm:pt modelId="{3BFBE328-AE8F-4928-87BF-D0E99797A516}" type="pres">
      <dgm:prSet presAssocID="{06B1F9E4-9552-492B-B8C7-790A848A898B}" presName="spacing" presStyleCnt="0"/>
      <dgm:spPr/>
    </dgm:pt>
    <dgm:pt modelId="{BFE4CEDD-B309-4603-94CC-F36987D543A5}" type="pres">
      <dgm:prSet presAssocID="{43161B0A-7CE6-4EF9-A55B-E367B9FB7677}" presName="composite" presStyleCnt="0"/>
      <dgm:spPr/>
    </dgm:pt>
    <dgm:pt modelId="{1A2979A7-8A52-4FA6-A2D4-E240AC73C09F}" type="pres">
      <dgm:prSet presAssocID="{43161B0A-7CE6-4EF9-A55B-E367B9FB7677}" presName="imgShp" presStyleLbl="fgImgPlace1" presStyleIdx="3" presStyleCnt="6" custLinFactNeighborX="-69606"/>
      <dgm:spPr/>
    </dgm:pt>
    <dgm:pt modelId="{879ABDB2-C6D9-41A4-95FD-680483BC1601}" type="pres">
      <dgm:prSet presAssocID="{43161B0A-7CE6-4EF9-A55B-E367B9FB7677}" presName="txShp" presStyleLbl="node1" presStyleIdx="3" presStyleCnt="6" custScaleX="127477" custScaleY="81370" custLinFactNeighborX="1158">
        <dgm:presLayoutVars>
          <dgm:bulletEnabled val="1"/>
        </dgm:presLayoutVars>
      </dgm:prSet>
      <dgm:spPr/>
    </dgm:pt>
    <dgm:pt modelId="{8B4636E3-4A86-4477-90A9-949058E09EB6}" type="pres">
      <dgm:prSet presAssocID="{862821EF-831A-49F7-9921-7664425F8177}" presName="spacing" presStyleCnt="0"/>
      <dgm:spPr/>
    </dgm:pt>
    <dgm:pt modelId="{24C7A37B-46D4-4F3D-AF57-036841AF382E}" type="pres">
      <dgm:prSet presAssocID="{0013610F-D468-44BE-A679-851B16745A58}" presName="composite" presStyleCnt="0"/>
      <dgm:spPr/>
    </dgm:pt>
    <dgm:pt modelId="{613CDC89-1F2B-418C-8AE9-BDC1C50F41BA}" type="pres">
      <dgm:prSet presAssocID="{0013610F-D468-44BE-A679-851B16745A58}" presName="imgShp" presStyleLbl="fgImgPlace1" presStyleIdx="4" presStyleCnt="6" custLinFactNeighborX="-69606"/>
      <dgm:spPr/>
    </dgm:pt>
    <dgm:pt modelId="{40C729F1-76F0-46E6-98C5-FC4E6809D627}" type="pres">
      <dgm:prSet presAssocID="{0013610F-D468-44BE-A679-851B16745A58}" presName="txShp" presStyleLbl="node1" presStyleIdx="4" presStyleCnt="6" custScaleX="127477" custScaleY="81370" custLinFactNeighborX="1158">
        <dgm:presLayoutVars>
          <dgm:bulletEnabled val="1"/>
        </dgm:presLayoutVars>
      </dgm:prSet>
      <dgm:spPr/>
    </dgm:pt>
    <dgm:pt modelId="{94BEBF8C-4EB4-441B-B113-EB143AB7A7CB}" type="pres">
      <dgm:prSet presAssocID="{E8BDBD54-28A8-40C5-A4BA-6E59BBD8CCD8}" presName="spacing" presStyleCnt="0"/>
      <dgm:spPr/>
    </dgm:pt>
    <dgm:pt modelId="{99DBC52C-263B-4B7D-897B-610CAFF9278C}" type="pres">
      <dgm:prSet presAssocID="{26E43873-DB40-44F9-BBFE-4A4DEEA132BC}" presName="composite" presStyleCnt="0"/>
      <dgm:spPr/>
    </dgm:pt>
    <dgm:pt modelId="{BD3BC943-D194-448E-A637-3E4AC06F9513}" type="pres">
      <dgm:prSet presAssocID="{26E43873-DB40-44F9-BBFE-4A4DEEA132BC}" presName="imgShp" presStyleLbl="fgImgPlace1" presStyleIdx="5" presStyleCnt="6" custLinFactNeighborX="-69606"/>
      <dgm:spPr/>
    </dgm:pt>
    <dgm:pt modelId="{1498EB06-DBC2-4B98-980C-A9D60EF7C25E}" type="pres">
      <dgm:prSet presAssocID="{26E43873-DB40-44F9-BBFE-4A4DEEA132BC}" presName="txShp" presStyleLbl="node1" presStyleIdx="5" presStyleCnt="6" custScaleX="127477" custScaleY="81370" custLinFactNeighborX="1158">
        <dgm:presLayoutVars>
          <dgm:bulletEnabled val="1"/>
        </dgm:presLayoutVars>
      </dgm:prSet>
      <dgm:spPr/>
    </dgm:pt>
  </dgm:ptLst>
  <dgm:cxnLst>
    <dgm:cxn modelId="{AD33E22A-AE2E-484A-8046-AC2493158619}" type="presOf" srcId="{43161B0A-7CE6-4EF9-A55B-E367B9FB7677}" destId="{879ABDB2-C6D9-41A4-95FD-680483BC1601}" srcOrd="0" destOrd="0" presId="urn:microsoft.com/office/officeart/2005/8/layout/vList3#1"/>
    <dgm:cxn modelId="{95C2792F-3A7F-4C27-A9FB-8C1D2B182877}" type="presOf" srcId="{26E43873-DB40-44F9-BBFE-4A4DEEA132BC}" destId="{1498EB06-DBC2-4B98-980C-A9D60EF7C25E}" srcOrd="0" destOrd="0" presId="urn:microsoft.com/office/officeart/2005/8/layout/vList3#1"/>
    <dgm:cxn modelId="{1E2DBE37-3683-4305-8CCB-3B2D5F72EFFA}" srcId="{4FD6DD3A-6ADB-4A98-AB39-06927EF22A0D}" destId="{C873524A-258C-4C31-B86C-221A8D305C0B}" srcOrd="1" destOrd="0" parTransId="{8476B84F-6279-41DB-ABF4-3F68B6541070}" sibTransId="{63FFA6AB-A070-41C9-81C2-44D847809822}"/>
    <dgm:cxn modelId="{427CFD43-A5B3-4469-9616-4384A5EC92A6}" type="presOf" srcId="{C873524A-258C-4C31-B86C-221A8D305C0B}" destId="{04D2D5D0-ABC5-4647-AC54-6309B629408D}" srcOrd="0" destOrd="0" presId="urn:microsoft.com/office/officeart/2005/8/layout/vList3#1"/>
    <dgm:cxn modelId="{FB32E271-1E27-4D52-9B97-29DFD8038F2D}" type="presOf" srcId="{4FD6DD3A-6ADB-4A98-AB39-06927EF22A0D}" destId="{5CD50E83-48B4-47F7-85EC-B1A0A93BEE9E}" srcOrd="0" destOrd="0" presId="urn:microsoft.com/office/officeart/2005/8/layout/vList3#1"/>
    <dgm:cxn modelId="{88719688-1F18-4603-8B74-7EDC6948F8CC}" srcId="{4FD6DD3A-6ADB-4A98-AB39-06927EF22A0D}" destId="{43161B0A-7CE6-4EF9-A55B-E367B9FB7677}" srcOrd="3" destOrd="0" parTransId="{2EE09589-539B-4795-AA7A-F23184B89191}" sibTransId="{862821EF-831A-49F7-9921-7664425F8177}"/>
    <dgm:cxn modelId="{3A469E90-9A92-4961-A525-6CF38B29E58A}" srcId="{4FD6DD3A-6ADB-4A98-AB39-06927EF22A0D}" destId="{2AB5F906-92EC-4A3C-BD67-CAC3CC894250}" srcOrd="2" destOrd="0" parTransId="{EABFBE22-F76B-4E9D-A0C0-5D2638760BC9}" sibTransId="{06B1F9E4-9552-492B-B8C7-790A848A898B}"/>
    <dgm:cxn modelId="{AF2A6295-2497-408F-927D-B13A30FCB00D}" type="presOf" srcId="{AAD06DFE-08F0-4441-BD3C-3912FC6A8B31}" destId="{3CFC6EE7-4CD3-40D6-B94B-A2F1708BC5FC}" srcOrd="0" destOrd="0" presId="urn:microsoft.com/office/officeart/2005/8/layout/vList3#1"/>
    <dgm:cxn modelId="{068A96C8-3066-408C-A9F6-7ED20A8E05EA}" srcId="{4FD6DD3A-6ADB-4A98-AB39-06927EF22A0D}" destId="{26E43873-DB40-44F9-BBFE-4A4DEEA132BC}" srcOrd="5" destOrd="0" parTransId="{6932851E-8B2E-4061-8B71-443614F602B9}" sibTransId="{B9FC481F-F916-43B5-AB44-EF8163F66079}"/>
    <dgm:cxn modelId="{6D4597CF-7541-480A-A5A9-3EFF11CCF7C9}" type="presOf" srcId="{2AB5F906-92EC-4A3C-BD67-CAC3CC894250}" destId="{F3DCBF1E-3F25-44CC-8581-8C0A2BE93025}" srcOrd="0" destOrd="0" presId="urn:microsoft.com/office/officeart/2005/8/layout/vList3#1"/>
    <dgm:cxn modelId="{2AB511D7-8315-4C41-82FF-0D56D425E851}" srcId="{4FD6DD3A-6ADB-4A98-AB39-06927EF22A0D}" destId="{AAD06DFE-08F0-4441-BD3C-3912FC6A8B31}" srcOrd="0" destOrd="0" parTransId="{51BDF5D3-7D5F-49EB-A11F-FF7F5A26058A}" sibTransId="{EA19C203-A9DC-4512-B54F-F53C48B73FC2}"/>
    <dgm:cxn modelId="{880955E9-560A-4747-B6F0-9EBF351508FF}" srcId="{4FD6DD3A-6ADB-4A98-AB39-06927EF22A0D}" destId="{0013610F-D468-44BE-A679-851B16745A58}" srcOrd="4" destOrd="0" parTransId="{1C907ABC-8AF7-4A8D-A9C5-71FD14529D34}" sibTransId="{E8BDBD54-28A8-40C5-A4BA-6E59BBD8CCD8}"/>
    <dgm:cxn modelId="{B66BB1F4-D5A7-4465-807E-A7EDBCD33DCD}" type="presOf" srcId="{0013610F-D468-44BE-A679-851B16745A58}" destId="{40C729F1-76F0-46E6-98C5-FC4E6809D627}" srcOrd="0" destOrd="0" presId="urn:microsoft.com/office/officeart/2005/8/layout/vList3#1"/>
    <dgm:cxn modelId="{5677123E-BD22-4AD9-AA02-7A7E03A04C7D}" type="presParOf" srcId="{5CD50E83-48B4-47F7-85EC-B1A0A93BEE9E}" destId="{F7BE4E94-CC4A-4D91-8545-01B64F72084A}" srcOrd="0" destOrd="0" presId="urn:microsoft.com/office/officeart/2005/8/layout/vList3#1"/>
    <dgm:cxn modelId="{F4B81A48-FEFD-4974-9B1A-E9D6F92582A4}" type="presParOf" srcId="{F7BE4E94-CC4A-4D91-8545-01B64F72084A}" destId="{FE2533D9-84B7-4499-9B7B-F8DC8E6B5448}" srcOrd="0" destOrd="0" presId="urn:microsoft.com/office/officeart/2005/8/layout/vList3#1"/>
    <dgm:cxn modelId="{B5F8A657-0868-40DE-BB01-EBD2A92D906A}" type="presParOf" srcId="{F7BE4E94-CC4A-4D91-8545-01B64F72084A}" destId="{3CFC6EE7-4CD3-40D6-B94B-A2F1708BC5FC}" srcOrd="1" destOrd="0" presId="urn:microsoft.com/office/officeart/2005/8/layout/vList3#1"/>
    <dgm:cxn modelId="{81BDBA7A-1B94-469A-A85E-5AD91DC84C10}" type="presParOf" srcId="{5CD50E83-48B4-47F7-85EC-B1A0A93BEE9E}" destId="{A8A54D01-7557-44B7-8015-362082378BC3}" srcOrd="1" destOrd="0" presId="urn:microsoft.com/office/officeart/2005/8/layout/vList3#1"/>
    <dgm:cxn modelId="{D239C231-E63B-4EC0-B92C-6B3316E51567}" type="presParOf" srcId="{5CD50E83-48B4-47F7-85EC-B1A0A93BEE9E}" destId="{430F7A09-7EB4-4161-B704-AD1007C6087D}" srcOrd="2" destOrd="0" presId="urn:microsoft.com/office/officeart/2005/8/layout/vList3#1"/>
    <dgm:cxn modelId="{D67475C4-0DCA-4090-A52A-9E92D3BEBB37}" type="presParOf" srcId="{430F7A09-7EB4-4161-B704-AD1007C6087D}" destId="{3C1DBC12-1F65-4897-8588-2FD8C51ED194}" srcOrd="0" destOrd="0" presId="urn:microsoft.com/office/officeart/2005/8/layout/vList3#1"/>
    <dgm:cxn modelId="{F788BAFC-1A58-42E1-B29C-A2A858651F2B}" type="presParOf" srcId="{430F7A09-7EB4-4161-B704-AD1007C6087D}" destId="{04D2D5D0-ABC5-4647-AC54-6309B629408D}" srcOrd="1" destOrd="0" presId="urn:microsoft.com/office/officeart/2005/8/layout/vList3#1"/>
    <dgm:cxn modelId="{A376B513-3392-4C5E-89DA-C2CABE802F51}" type="presParOf" srcId="{5CD50E83-48B4-47F7-85EC-B1A0A93BEE9E}" destId="{DC991943-1A95-4DFD-8596-3F2A97148601}" srcOrd="3" destOrd="0" presId="urn:microsoft.com/office/officeart/2005/8/layout/vList3#1"/>
    <dgm:cxn modelId="{612C8234-D070-4050-B228-27A03EB4862A}" type="presParOf" srcId="{5CD50E83-48B4-47F7-85EC-B1A0A93BEE9E}" destId="{32F1B73F-DD9D-4EE8-9B90-E079CFF4F239}" srcOrd="4" destOrd="0" presId="urn:microsoft.com/office/officeart/2005/8/layout/vList3#1"/>
    <dgm:cxn modelId="{0B4B2E3E-BA2F-475C-A4DF-6BE237463F90}" type="presParOf" srcId="{32F1B73F-DD9D-4EE8-9B90-E079CFF4F239}" destId="{E7EBB90C-2E71-4B8D-8E30-A28D367DB432}" srcOrd="0" destOrd="0" presId="urn:microsoft.com/office/officeart/2005/8/layout/vList3#1"/>
    <dgm:cxn modelId="{02CB7D3B-C1E4-43DD-A9EE-5AF84270EEA8}" type="presParOf" srcId="{32F1B73F-DD9D-4EE8-9B90-E079CFF4F239}" destId="{F3DCBF1E-3F25-44CC-8581-8C0A2BE93025}" srcOrd="1" destOrd="0" presId="urn:microsoft.com/office/officeart/2005/8/layout/vList3#1"/>
    <dgm:cxn modelId="{E8097E92-97DB-4326-B044-437099F6AF0F}" type="presParOf" srcId="{5CD50E83-48B4-47F7-85EC-B1A0A93BEE9E}" destId="{3BFBE328-AE8F-4928-87BF-D0E99797A516}" srcOrd="5" destOrd="0" presId="urn:microsoft.com/office/officeart/2005/8/layout/vList3#1"/>
    <dgm:cxn modelId="{FBC1061A-A15A-4494-8033-894DA1089E6C}" type="presParOf" srcId="{5CD50E83-48B4-47F7-85EC-B1A0A93BEE9E}" destId="{BFE4CEDD-B309-4603-94CC-F36987D543A5}" srcOrd="6" destOrd="0" presId="urn:microsoft.com/office/officeart/2005/8/layout/vList3#1"/>
    <dgm:cxn modelId="{86E97328-1514-4337-96C3-DBE1CEBC889F}" type="presParOf" srcId="{BFE4CEDD-B309-4603-94CC-F36987D543A5}" destId="{1A2979A7-8A52-4FA6-A2D4-E240AC73C09F}" srcOrd="0" destOrd="0" presId="urn:microsoft.com/office/officeart/2005/8/layout/vList3#1"/>
    <dgm:cxn modelId="{4D387696-4A56-4CFB-B8FB-BC134615863D}" type="presParOf" srcId="{BFE4CEDD-B309-4603-94CC-F36987D543A5}" destId="{879ABDB2-C6D9-41A4-95FD-680483BC1601}" srcOrd="1" destOrd="0" presId="urn:microsoft.com/office/officeart/2005/8/layout/vList3#1"/>
    <dgm:cxn modelId="{5AD9F46C-AC05-434E-99A0-4F5FC8721A35}" type="presParOf" srcId="{5CD50E83-48B4-47F7-85EC-B1A0A93BEE9E}" destId="{8B4636E3-4A86-4477-90A9-949058E09EB6}" srcOrd="7" destOrd="0" presId="urn:microsoft.com/office/officeart/2005/8/layout/vList3#1"/>
    <dgm:cxn modelId="{C15FB745-CD12-499F-A445-D644FED98593}" type="presParOf" srcId="{5CD50E83-48B4-47F7-85EC-B1A0A93BEE9E}" destId="{24C7A37B-46D4-4F3D-AF57-036841AF382E}" srcOrd="8" destOrd="0" presId="urn:microsoft.com/office/officeart/2005/8/layout/vList3#1"/>
    <dgm:cxn modelId="{7F497144-111B-45E7-8517-FE3180CF4D46}" type="presParOf" srcId="{24C7A37B-46D4-4F3D-AF57-036841AF382E}" destId="{613CDC89-1F2B-418C-8AE9-BDC1C50F41BA}" srcOrd="0" destOrd="0" presId="urn:microsoft.com/office/officeart/2005/8/layout/vList3#1"/>
    <dgm:cxn modelId="{2BAD5591-7121-4663-B4FE-1C0C5EAA2D4B}" type="presParOf" srcId="{24C7A37B-46D4-4F3D-AF57-036841AF382E}" destId="{40C729F1-76F0-46E6-98C5-FC4E6809D627}" srcOrd="1" destOrd="0" presId="urn:microsoft.com/office/officeart/2005/8/layout/vList3#1"/>
    <dgm:cxn modelId="{E7795C93-D5C1-46F0-8BB5-ED94B1D313B3}" type="presParOf" srcId="{5CD50E83-48B4-47F7-85EC-B1A0A93BEE9E}" destId="{94BEBF8C-4EB4-441B-B113-EB143AB7A7CB}" srcOrd="9" destOrd="0" presId="urn:microsoft.com/office/officeart/2005/8/layout/vList3#1"/>
    <dgm:cxn modelId="{CE8F275E-AB56-4ABF-AFC8-02BF0758D99B}" type="presParOf" srcId="{5CD50E83-48B4-47F7-85EC-B1A0A93BEE9E}" destId="{99DBC52C-263B-4B7D-897B-610CAFF9278C}" srcOrd="10" destOrd="0" presId="urn:microsoft.com/office/officeart/2005/8/layout/vList3#1"/>
    <dgm:cxn modelId="{BFEA5791-7E69-433E-8046-8F2E3B20659E}" type="presParOf" srcId="{99DBC52C-263B-4B7D-897B-610CAFF9278C}" destId="{BD3BC943-D194-448E-A637-3E4AC06F9513}" srcOrd="0" destOrd="0" presId="urn:microsoft.com/office/officeart/2005/8/layout/vList3#1"/>
    <dgm:cxn modelId="{1D4B0C15-8D57-42E1-8DA7-5DE729D4006A}" type="presParOf" srcId="{99DBC52C-263B-4B7D-897B-610CAFF9278C}" destId="{1498EB06-DBC2-4B98-980C-A9D60EF7C25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D6DD3A-6ADB-4A98-AB39-06927EF22A0D}" type="doc">
      <dgm:prSet loTypeId="urn:microsoft.com/office/officeart/2005/8/layout/vList3#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B8D858D-EE80-40A8-96CA-87D81C16F373}">
      <dgm:prSet phldrT="[Metin]" custT="1"/>
      <dgm:spPr/>
      <dgm:t>
        <a:bodyPr/>
        <a:lstStyle/>
        <a:p>
          <a:pPr algn="r"/>
          <a:r>
            <a:rPr lang="tr-TR" sz="1400" b="0" dirty="0"/>
            <a:t>Kursiyer Salon listesine göre oturtulacaktır.</a:t>
          </a:r>
        </a:p>
      </dgm:t>
    </dgm:pt>
    <dgm:pt modelId="{10AC52CC-231C-4517-A878-F07010862F04}" type="parTrans" cxnId="{518D230A-46D4-4754-BCC6-14CFF36E5A10}">
      <dgm:prSet/>
      <dgm:spPr/>
      <dgm:t>
        <a:bodyPr/>
        <a:lstStyle/>
        <a:p>
          <a:pPr algn="r"/>
          <a:endParaRPr lang="tr-TR" sz="1400" b="0"/>
        </a:p>
      </dgm:t>
    </dgm:pt>
    <dgm:pt modelId="{70629D8A-38C1-4E73-B2AE-C8D0B39473A4}" type="sibTrans" cxnId="{518D230A-46D4-4754-BCC6-14CFF36E5A10}">
      <dgm:prSet/>
      <dgm:spPr/>
      <dgm:t>
        <a:bodyPr/>
        <a:lstStyle/>
        <a:p>
          <a:pPr algn="r"/>
          <a:endParaRPr lang="tr-TR" sz="1400" b="0"/>
        </a:p>
      </dgm:t>
    </dgm:pt>
    <dgm:pt modelId="{DD1AF1F8-C466-42AF-9483-B47A5B5A3B98}">
      <dgm:prSet phldrT="[Metin]" custT="1"/>
      <dgm:spPr/>
      <dgm:t>
        <a:bodyPr/>
        <a:lstStyle/>
        <a:p>
          <a:pPr algn="r"/>
          <a:r>
            <a:rPr lang="tr-TR" sz="1400" b="0" dirty="0"/>
            <a:t>Adaylara kalan süre uyarısı yapılmayacaktır.</a:t>
          </a:r>
        </a:p>
      </dgm:t>
    </dgm:pt>
    <dgm:pt modelId="{DC99D9E9-3E32-4629-A58C-D91336379485}" type="parTrans" cxnId="{85CB7C08-E866-4B64-8D4A-BB9627E8CFD6}">
      <dgm:prSet/>
      <dgm:spPr/>
      <dgm:t>
        <a:bodyPr/>
        <a:lstStyle/>
        <a:p>
          <a:pPr algn="r"/>
          <a:endParaRPr lang="tr-TR" sz="1400" b="0"/>
        </a:p>
      </dgm:t>
    </dgm:pt>
    <dgm:pt modelId="{6A7F283A-151A-489D-81EE-A4C23B4B5E98}" type="sibTrans" cxnId="{85CB7C08-E866-4B64-8D4A-BB9627E8CFD6}">
      <dgm:prSet/>
      <dgm:spPr/>
      <dgm:t>
        <a:bodyPr/>
        <a:lstStyle/>
        <a:p>
          <a:pPr algn="r"/>
          <a:endParaRPr lang="tr-TR" sz="1400" b="0"/>
        </a:p>
      </dgm:t>
    </dgm:pt>
    <dgm:pt modelId="{2BF0363E-6B90-496E-B8D1-28A33933D5E6}">
      <dgm:prSet phldrT="[Metin]" custT="1"/>
      <dgm:spPr/>
      <dgm:t>
        <a:bodyPr/>
        <a:lstStyle/>
        <a:p>
          <a:pPr algn="r"/>
          <a:r>
            <a:rPr lang="tr-TR" sz="1400" b="0" dirty="0"/>
            <a:t>Aday bilgisayarına dokunulmayacak, yardım isteyen adaylara işaret edilerek yardım edilecektir. </a:t>
          </a:r>
        </a:p>
      </dgm:t>
    </dgm:pt>
    <dgm:pt modelId="{A382EFF1-E36D-4D41-91D4-CA028759FA5F}" type="parTrans" cxnId="{AD2450E3-D091-4966-9934-277F9D97036A}">
      <dgm:prSet/>
      <dgm:spPr/>
      <dgm:t>
        <a:bodyPr/>
        <a:lstStyle/>
        <a:p>
          <a:pPr algn="r"/>
          <a:endParaRPr lang="tr-TR" sz="1400" b="0"/>
        </a:p>
      </dgm:t>
    </dgm:pt>
    <dgm:pt modelId="{405A4117-AF70-4D3F-A4B3-4D5DBD0655BF}" type="sibTrans" cxnId="{AD2450E3-D091-4966-9934-277F9D97036A}">
      <dgm:prSet/>
      <dgm:spPr/>
      <dgm:t>
        <a:bodyPr/>
        <a:lstStyle/>
        <a:p>
          <a:pPr algn="r"/>
          <a:endParaRPr lang="tr-TR" sz="1400" b="0"/>
        </a:p>
      </dgm:t>
    </dgm:pt>
    <dgm:pt modelId="{E110DE79-0966-4775-B4CD-0D3B81C95919}">
      <dgm:prSet phldrT="[Metin]" custT="1"/>
      <dgm:spPr/>
      <dgm:t>
        <a:bodyPr/>
        <a:lstStyle/>
        <a:p>
          <a:pPr algn="r"/>
          <a:r>
            <a:rPr lang="tr-TR" sz="1400" b="0" dirty="0"/>
            <a:t>Sınava girmeyen aday «GİRMEDİ» olarak işaretlenir</a:t>
          </a:r>
        </a:p>
      </dgm:t>
    </dgm:pt>
    <dgm:pt modelId="{6930A974-D28B-4EE2-BCC9-0CF2B264A4F5}" type="parTrans" cxnId="{8420D77D-2DC4-43EB-875B-06D2C5EF4A8E}">
      <dgm:prSet/>
      <dgm:spPr/>
      <dgm:t>
        <a:bodyPr/>
        <a:lstStyle/>
        <a:p>
          <a:pPr algn="r"/>
          <a:endParaRPr lang="tr-TR" sz="1400" b="0"/>
        </a:p>
      </dgm:t>
    </dgm:pt>
    <dgm:pt modelId="{145C8DD5-7DA2-4D29-B041-9ACCABD37EBB}" type="sibTrans" cxnId="{8420D77D-2DC4-43EB-875B-06D2C5EF4A8E}">
      <dgm:prSet/>
      <dgm:spPr/>
      <dgm:t>
        <a:bodyPr/>
        <a:lstStyle/>
        <a:p>
          <a:pPr algn="r"/>
          <a:endParaRPr lang="tr-TR" sz="1400" b="0"/>
        </a:p>
      </dgm:t>
    </dgm:pt>
    <dgm:pt modelId="{34F24937-CD6F-4303-9468-BD99240D314B}">
      <dgm:prSet phldrT="[Metin]" custT="1"/>
      <dgm:spPr/>
      <dgm:t>
        <a:bodyPr/>
        <a:lstStyle/>
        <a:p>
          <a:pPr algn="r"/>
          <a:r>
            <a:rPr lang="tr-TR" sz="1400" b="0" dirty="0"/>
            <a:t>Sınav sonrası aday cevap kağıdı ve salon yoklama listesine imza attırılır.</a:t>
          </a:r>
        </a:p>
      </dgm:t>
    </dgm:pt>
    <dgm:pt modelId="{F1C86CEA-2FAC-4BC8-AD46-E878C2FEE4FB}" type="parTrans" cxnId="{6990671C-C422-4843-9477-388032064329}">
      <dgm:prSet/>
      <dgm:spPr/>
      <dgm:t>
        <a:bodyPr/>
        <a:lstStyle/>
        <a:p>
          <a:pPr algn="r"/>
          <a:endParaRPr lang="tr-TR" sz="1400" b="0"/>
        </a:p>
      </dgm:t>
    </dgm:pt>
    <dgm:pt modelId="{3257562C-AAB1-4D27-BD01-9EE8D423A0ED}" type="sibTrans" cxnId="{6990671C-C422-4843-9477-388032064329}">
      <dgm:prSet/>
      <dgm:spPr/>
      <dgm:t>
        <a:bodyPr/>
        <a:lstStyle/>
        <a:p>
          <a:pPr algn="r"/>
          <a:endParaRPr lang="tr-TR" sz="1400" b="0"/>
        </a:p>
      </dgm:t>
    </dgm:pt>
    <dgm:pt modelId="{4C103921-FC85-4B9F-BF54-A02EEBFCDAC6}">
      <dgm:prSet phldrT="[Metin]" custT="1"/>
      <dgm:spPr/>
      <dgm:t>
        <a:bodyPr/>
        <a:lstStyle/>
        <a:p>
          <a:pPr algn="r"/>
          <a:r>
            <a:rPr lang="tr-TR" sz="1400" b="0" dirty="0"/>
            <a:t>Sınav bitiminde sınav görev raporu çıktı alınır ve imza attırılır</a:t>
          </a:r>
        </a:p>
      </dgm:t>
    </dgm:pt>
    <dgm:pt modelId="{0862309A-F706-4996-9B30-3B7E9182B7C0}" type="parTrans" cxnId="{D5243DE3-48C9-479F-B375-ADD4189CF40A}">
      <dgm:prSet/>
      <dgm:spPr/>
      <dgm:t>
        <a:bodyPr/>
        <a:lstStyle/>
        <a:p>
          <a:pPr algn="r"/>
          <a:endParaRPr lang="tr-TR" sz="1400" b="0"/>
        </a:p>
      </dgm:t>
    </dgm:pt>
    <dgm:pt modelId="{5DA29609-BEB6-47F5-9EE2-87378F709791}" type="sibTrans" cxnId="{D5243DE3-48C9-479F-B375-ADD4189CF40A}">
      <dgm:prSet/>
      <dgm:spPr/>
      <dgm:t>
        <a:bodyPr/>
        <a:lstStyle/>
        <a:p>
          <a:pPr algn="r"/>
          <a:endParaRPr lang="tr-TR" sz="1400" b="0"/>
        </a:p>
      </dgm:t>
    </dgm:pt>
    <dgm:pt modelId="{5CD50E83-48B4-47F7-85EC-B1A0A93BEE9E}" type="pres">
      <dgm:prSet presAssocID="{4FD6DD3A-6ADB-4A98-AB39-06927EF22A0D}" presName="linearFlow" presStyleCnt="0">
        <dgm:presLayoutVars>
          <dgm:dir/>
          <dgm:resizeHandles val="exact"/>
        </dgm:presLayoutVars>
      </dgm:prSet>
      <dgm:spPr/>
    </dgm:pt>
    <dgm:pt modelId="{146BED5F-CAD8-4C59-9F2E-16F6CBC23198}" type="pres">
      <dgm:prSet presAssocID="{2B8D858D-EE80-40A8-96CA-87D81C16F373}" presName="composite" presStyleCnt="0"/>
      <dgm:spPr/>
    </dgm:pt>
    <dgm:pt modelId="{AF803D39-09BE-4ECF-87D5-638A4060FA59}" type="pres">
      <dgm:prSet presAssocID="{2B8D858D-EE80-40A8-96CA-87D81C16F373}" presName="imgShp" presStyleLbl="fgImgPlace1" presStyleIdx="0" presStyleCnt="6" custScaleX="146081" custScaleY="146081" custLinFactNeighborX="-84474"/>
      <dgm:spPr/>
    </dgm:pt>
    <dgm:pt modelId="{B4FB70E8-03FF-4D08-B05F-621F1C70D9BD}" type="pres">
      <dgm:prSet presAssocID="{2B8D858D-EE80-40A8-96CA-87D81C16F373}" presName="txShp" presStyleLbl="node1" presStyleIdx="0" presStyleCnt="6" custScaleX="132315" custScaleY="111807">
        <dgm:presLayoutVars>
          <dgm:bulletEnabled val="1"/>
        </dgm:presLayoutVars>
      </dgm:prSet>
      <dgm:spPr/>
    </dgm:pt>
    <dgm:pt modelId="{E4F87E43-FC9A-4208-B159-2211376822BF}" type="pres">
      <dgm:prSet presAssocID="{70629D8A-38C1-4E73-B2AE-C8D0B39473A4}" presName="spacing" presStyleCnt="0"/>
      <dgm:spPr/>
    </dgm:pt>
    <dgm:pt modelId="{CC4F2EBB-B79B-40D1-AA3D-CB3646B9B445}" type="pres">
      <dgm:prSet presAssocID="{DD1AF1F8-C466-42AF-9483-B47A5B5A3B98}" presName="composite" presStyleCnt="0"/>
      <dgm:spPr/>
    </dgm:pt>
    <dgm:pt modelId="{92EF1D6F-B30D-4B5B-9BCE-CA5F44D15F80}" type="pres">
      <dgm:prSet presAssocID="{DD1AF1F8-C466-42AF-9483-B47A5B5A3B98}" presName="imgShp" presStyleLbl="fgImgPlace1" presStyleIdx="1" presStyleCnt="6" custScaleX="146081" custScaleY="146081" custLinFactNeighborX="-84474"/>
      <dgm:spPr/>
    </dgm:pt>
    <dgm:pt modelId="{7975DA9B-F0E7-4A2A-87DF-81DC6C9609D8}" type="pres">
      <dgm:prSet presAssocID="{DD1AF1F8-C466-42AF-9483-B47A5B5A3B98}" presName="txShp" presStyleLbl="node1" presStyleIdx="1" presStyleCnt="6" custScaleX="132315" custScaleY="111807">
        <dgm:presLayoutVars>
          <dgm:bulletEnabled val="1"/>
        </dgm:presLayoutVars>
      </dgm:prSet>
      <dgm:spPr/>
    </dgm:pt>
    <dgm:pt modelId="{13230765-A4B6-432B-BEE9-3B6305063BD7}" type="pres">
      <dgm:prSet presAssocID="{6A7F283A-151A-489D-81EE-A4C23B4B5E98}" presName="spacing" presStyleCnt="0"/>
      <dgm:spPr/>
    </dgm:pt>
    <dgm:pt modelId="{E8E93966-73BA-4BAC-9075-105C2EC069C8}" type="pres">
      <dgm:prSet presAssocID="{2BF0363E-6B90-496E-B8D1-28A33933D5E6}" presName="composite" presStyleCnt="0"/>
      <dgm:spPr/>
    </dgm:pt>
    <dgm:pt modelId="{78321D9A-F5E0-4B18-8B10-D22F6D776742}" type="pres">
      <dgm:prSet presAssocID="{2BF0363E-6B90-496E-B8D1-28A33933D5E6}" presName="imgShp" presStyleLbl="fgImgPlace1" presStyleIdx="2" presStyleCnt="6" custScaleX="146081" custScaleY="146081" custLinFactNeighborX="-84474"/>
      <dgm:spPr/>
    </dgm:pt>
    <dgm:pt modelId="{F0F961ED-1141-4726-B7AF-FCDEADC16EA5}" type="pres">
      <dgm:prSet presAssocID="{2BF0363E-6B90-496E-B8D1-28A33933D5E6}" presName="txShp" presStyleLbl="node1" presStyleIdx="2" presStyleCnt="6" custScaleX="132315" custScaleY="111807">
        <dgm:presLayoutVars>
          <dgm:bulletEnabled val="1"/>
        </dgm:presLayoutVars>
      </dgm:prSet>
      <dgm:spPr/>
    </dgm:pt>
    <dgm:pt modelId="{AD7D7B44-2FAA-4302-A3B2-2E3580991E67}" type="pres">
      <dgm:prSet presAssocID="{405A4117-AF70-4D3F-A4B3-4D5DBD0655BF}" presName="spacing" presStyleCnt="0"/>
      <dgm:spPr/>
    </dgm:pt>
    <dgm:pt modelId="{4F76C548-750F-43D4-B12D-682A7E64E8E7}" type="pres">
      <dgm:prSet presAssocID="{E110DE79-0966-4775-B4CD-0D3B81C95919}" presName="composite" presStyleCnt="0"/>
      <dgm:spPr/>
    </dgm:pt>
    <dgm:pt modelId="{EB1E1BE9-45EF-4490-822A-42D0BB5CB6C1}" type="pres">
      <dgm:prSet presAssocID="{E110DE79-0966-4775-B4CD-0D3B81C95919}" presName="imgShp" presStyleLbl="fgImgPlace1" presStyleIdx="3" presStyleCnt="6" custScaleX="146081" custScaleY="146081" custLinFactNeighborX="-84474"/>
      <dgm:spPr/>
    </dgm:pt>
    <dgm:pt modelId="{F30244D7-EDFF-4DB5-8C95-DD08D965E69F}" type="pres">
      <dgm:prSet presAssocID="{E110DE79-0966-4775-B4CD-0D3B81C95919}" presName="txShp" presStyleLbl="node1" presStyleIdx="3" presStyleCnt="6" custScaleX="132315" custScaleY="111807">
        <dgm:presLayoutVars>
          <dgm:bulletEnabled val="1"/>
        </dgm:presLayoutVars>
      </dgm:prSet>
      <dgm:spPr/>
    </dgm:pt>
    <dgm:pt modelId="{0A42780B-DEA7-4529-8F74-21FE80337A3D}" type="pres">
      <dgm:prSet presAssocID="{145C8DD5-7DA2-4D29-B041-9ACCABD37EBB}" presName="spacing" presStyleCnt="0"/>
      <dgm:spPr/>
    </dgm:pt>
    <dgm:pt modelId="{F5505ACA-90C5-4C70-85BF-3BC302D1E786}" type="pres">
      <dgm:prSet presAssocID="{34F24937-CD6F-4303-9468-BD99240D314B}" presName="composite" presStyleCnt="0"/>
      <dgm:spPr/>
    </dgm:pt>
    <dgm:pt modelId="{22F919CF-6CE0-4332-9BE4-CE242AAABA98}" type="pres">
      <dgm:prSet presAssocID="{34F24937-CD6F-4303-9468-BD99240D314B}" presName="imgShp" presStyleLbl="fgImgPlace1" presStyleIdx="4" presStyleCnt="6" custScaleX="146081" custScaleY="146081" custLinFactNeighborX="-84474"/>
      <dgm:spPr/>
    </dgm:pt>
    <dgm:pt modelId="{CE0D38E5-2F1E-47B3-BA90-64061D2C9C30}" type="pres">
      <dgm:prSet presAssocID="{34F24937-CD6F-4303-9468-BD99240D314B}" presName="txShp" presStyleLbl="node1" presStyleIdx="4" presStyleCnt="6" custScaleX="132315" custScaleY="111807">
        <dgm:presLayoutVars>
          <dgm:bulletEnabled val="1"/>
        </dgm:presLayoutVars>
      </dgm:prSet>
      <dgm:spPr/>
    </dgm:pt>
    <dgm:pt modelId="{C69D2822-665F-4E90-823A-21C14127F7C2}" type="pres">
      <dgm:prSet presAssocID="{3257562C-AAB1-4D27-BD01-9EE8D423A0ED}" presName="spacing" presStyleCnt="0"/>
      <dgm:spPr/>
    </dgm:pt>
    <dgm:pt modelId="{7123703C-7F8D-434D-B771-1983D2C73D73}" type="pres">
      <dgm:prSet presAssocID="{4C103921-FC85-4B9F-BF54-A02EEBFCDAC6}" presName="composite" presStyleCnt="0"/>
      <dgm:spPr/>
    </dgm:pt>
    <dgm:pt modelId="{CF2E3DDF-EBD1-4903-9C72-8133FBFE07B9}" type="pres">
      <dgm:prSet presAssocID="{4C103921-FC85-4B9F-BF54-A02EEBFCDAC6}" presName="imgShp" presStyleLbl="fgImgPlace1" presStyleIdx="5" presStyleCnt="6" custScaleX="146081" custScaleY="146081" custLinFactNeighborX="-84474"/>
      <dgm:spPr/>
    </dgm:pt>
    <dgm:pt modelId="{2EFAE4C4-01A8-481B-9617-F7A8D251A201}" type="pres">
      <dgm:prSet presAssocID="{4C103921-FC85-4B9F-BF54-A02EEBFCDAC6}" presName="txShp" presStyleLbl="node1" presStyleIdx="5" presStyleCnt="6" custScaleX="132315" custScaleY="111807">
        <dgm:presLayoutVars>
          <dgm:bulletEnabled val="1"/>
        </dgm:presLayoutVars>
      </dgm:prSet>
      <dgm:spPr/>
    </dgm:pt>
  </dgm:ptLst>
  <dgm:cxnLst>
    <dgm:cxn modelId="{5A23DE01-E4F9-481A-8758-436ACD41D738}" type="presOf" srcId="{2BF0363E-6B90-496E-B8D1-28A33933D5E6}" destId="{F0F961ED-1141-4726-B7AF-FCDEADC16EA5}" srcOrd="0" destOrd="0" presId="urn:microsoft.com/office/officeart/2005/8/layout/vList3#2"/>
    <dgm:cxn modelId="{85CB7C08-E866-4B64-8D4A-BB9627E8CFD6}" srcId="{4FD6DD3A-6ADB-4A98-AB39-06927EF22A0D}" destId="{DD1AF1F8-C466-42AF-9483-B47A5B5A3B98}" srcOrd="1" destOrd="0" parTransId="{DC99D9E9-3E32-4629-A58C-D91336379485}" sibTransId="{6A7F283A-151A-489D-81EE-A4C23B4B5E98}"/>
    <dgm:cxn modelId="{518D230A-46D4-4754-BCC6-14CFF36E5A10}" srcId="{4FD6DD3A-6ADB-4A98-AB39-06927EF22A0D}" destId="{2B8D858D-EE80-40A8-96CA-87D81C16F373}" srcOrd="0" destOrd="0" parTransId="{10AC52CC-231C-4517-A878-F07010862F04}" sibTransId="{70629D8A-38C1-4E73-B2AE-C8D0B39473A4}"/>
    <dgm:cxn modelId="{F9395A13-62F1-4D49-950E-CE27EDDCFAC1}" type="presOf" srcId="{2B8D858D-EE80-40A8-96CA-87D81C16F373}" destId="{B4FB70E8-03FF-4D08-B05F-621F1C70D9BD}" srcOrd="0" destOrd="0" presId="urn:microsoft.com/office/officeart/2005/8/layout/vList3#2"/>
    <dgm:cxn modelId="{6990671C-C422-4843-9477-388032064329}" srcId="{4FD6DD3A-6ADB-4A98-AB39-06927EF22A0D}" destId="{34F24937-CD6F-4303-9468-BD99240D314B}" srcOrd="4" destOrd="0" parTransId="{F1C86CEA-2FAC-4BC8-AD46-E878C2FEE4FB}" sibTransId="{3257562C-AAB1-4D27-BD01-9EE8D423A0ED}"/>
    <dgm:cxn modelId="{D3B15233-F0A1-48B3-AD74-384B4CFDAEFC}" type="presOf" srcId="{4FD6DD3A-6ADB-4A98-AB39-06927EF22A0D}" destId="{5CD50E83-48B4-47F7-85EC-B1A0A93BEE9E}" srcOrd="0" destOrd="0" presId="urn:microsoft.com/office/officeart/2005/8/layout/vList3#2"/>
    <dgm:cxn modelId="{686B2E61-73A2-4205-A2A1-30E1FA3BA34E}" type="presOf" srcId="{E110DE79-0966-4775-B4CD-0D3B81C95919}" destId="{F30244D7-EDFF-4DB5-8C95-DD08D965E69F}" srcOrd="0" destOrd="0" presId="urn:microsoft.com/office/officeart/2005/8/layout/vList3#2"/>
    <dgm:cxn modelId="{BC4E7A41-31D3-43B1-B8B1-F79E2F44FCEC}" type="presOf" srcId="{34F24937-CD6F-4303-9468-BD99240D314B}" destId="{CE0D38E5-2F1E-47B3-BA90-64061D2C9C30}" srcOrd="0" destOrd="0" presId="urn:microsoft.com/office/officeart/2005/8/layout/vList3#2"/>
    <dgm:cxn modelId="{7E5BB976-135F-4B99-A319-AC3A0DDDCF4E}" type="presOf" srcId="{4C103921-FC85-4B9F-BF54-A02EEBFCDAC6}" destId="{2EFAE4C4-01A8-481B-9617-F7A8D251A201}" srcOrd="0" destOrd="0" presId="urn:microsoft.com/office/officeart/2005/8/layout/vList3#2"/>
    <dgm:cxn modelId="{8420D77D-2DC4-43EB-875B-06D2C5EF4A8E}" srcId="{4FD6DD3A-6ADB-4A98-AB39-06927EF22A0D}" destId="{E110DE79-0966-4775-B4CD-0D3B81C95919}" srcOrd="3" destOrd="0" parTransId="{6930A974-D28B-4EE2-BCC9-0CF2B264A4F5}" sibTransId="{145C8DD5-7DA2-4D29-B041-9ACCABD37EBB}"/>
    <dgm:cxn modelId="{D5243DE3-48C9-479F-B375-ADD4189CF40A}" srcId="{4FD6DD3A-6ADB-4A98-AB39-06927EF22A0D}" destId="{4C103921-FC85-4B9F-BF54-A02EEBFCDAC6}" srcOrd="5" destOrd="0" parTransId="{0862309A-F706-4996-9B30-3B7E9182B7C0}" sibTransId="{5DA29609-BEB6-47F5-9EE2-87378F709791}"/>
    <dgm:cxn modelId="{AD2450E3-D091-4966-9934-277F9D97036A}" srcId="{4FD6DD3A-6ADB-4A98-AB39-06927EF22A0D}" destId="{2BF0363E-6B90-496E-B8D1-28A33933D5E6}" srcOrd="2" destOrd="0" parTransId="{A382EFF1-E36D-4D41-91D4-CA028759FA5F}" sibTransId="{405A4117-AF70-4D3F-A4B3-4D5DBD0655BF}"/>
    <dgm:cxn modelId="{A9B5B6E5-D74A-414C-82AF-BE954E414388}" type="presOf" srcId="{DD1AF1F8-C466-42AF-9483-B47A5B5A3B98}" destId="{7975DA9B-F0E7-4A2A-87DF-81DC6C9609D8}" srcOrd="0" destOrd="0" presId="urn:microsoft.com/office/officeart/2005/8/layout/vList3#2"/>
    <dgm:cxn modelId="{DA4F8C91-7E1F-4C1E-BB46-CEE3297C41C9}" type="presParOf" srcId="{5CD50E83-48B4-47F7-85EC-B1A0A93BEE9E}" destId="{146BED5F-CAD8-4C59-9F2E-16F6CBC23198}" srcOrd="0" destOrd="0" presId="urn:microsoft.com/office/officeart/2005/8/layout/vList3#2"/>
    <dgm:cxn modelId="{535F17B3-0590-4BE0-9C7A-896C73063AD5}" type="presParOf" srcId="{146BED5F-CAD8-4C59-9F2E-16F6CBC23198}" destId="{AF803D39-09BE-4ECF-87D5-638A4060FA59}" srcOrd="0" destOrd="0" presId="urn:microsoft.com/office/officeart/2005/8/layout/vList3#2"/>
    <dgm:cxn modelId="{A8D7363E-B3FD-40EC-A567-C846C6DBA580}" type="presParOf" srcId="{146BED5F-CAD8-4C59-9F2E-16F6CBC23198}" destId="{B4FB70E8-03FF-4D08-B05F-621F1C70D9BD}" srcOrd="1" destOrd="0" presId="urn:microsoft.com/office/officeart/2005/8/layout/vList3#2"/>
    <dgm:cxn modelId="{891233BC-D776-4071-BF20-4B259B644F6E}" type="presParOf" srcId="{5CD50E83-48B4-47F7-85EC-B1A0A93BEE9E}" destId="{E4F87E43-FC9A-4208-B159-2211376822BF}" srcOrd="1" destOrd="0" presId="urn:microsoft.com/office/officeart/2005/8/layout/vList3#2"/>
    <dgm:cxn modelId="{28DB0772-FF01-4933-A01A-4063EBD2D6B3}" type="presParOf" srcId="{5CD50E83-48B4-47F7-85EC-B1A0A93BEE9E}" destId="{CC4F2EBB-B79B-40D1-AA3D-CB3646B9B445}" srcOrd="2" destOrd="0" presId="urn:microsoft.com/office/officeart/2005/8/layout/vList3#2"/>
    <dgm:cxn modelId="{AA888D80-FCF5-4512-8360-A06EEF6E7232}" type="presParOf" srcId="{CC4F2EBB-B79B-40D1-AA3D-CB3646B9B445}" destId="{92EF1D6F-B30D-4B5B-9BCE-CA5F44D15F80}" srcOrd="0" destOrd="0" presId="urn:microsoft.com/office/officeart/2005/8/layout/vList3#2"/>
    <dgm:cxn modelId="{753F9A6A-1271-4D42-9ED8-F094800B75CC}" type="presParOf" srcId="{CC4F2EBB-B79B-40D1-AA3D-CB3646B9B445}" destId="{7975DA9B-F0E7-4A2A-87DF-81DC6C9609D8}" srcOrd="1" destOrd="0" presId="urn:microsoft.com/office/officeart/2005/8/layout/vList3#2"/>
    <dgm:cxn modelId="{03CA226F-4631-450F-B7F9-C4B52F51A478}" type="presParOf" srcId="{5CD50E83-48B4-47F7-85EC-B1A0A93BEE9E}" destId="{13230765-A4B6-432B-BEE9-3B6305063BD7}" srcOrd="3" destOrd="0" presId="urn:microsoft.com/office/officeart/2005/8/layout/vList3#2"/>
    <dgm:cxn modelId="{8A4BF966-D45B-4BD7-BA3D-0C10AE33FF0F}" type="presParOf" srcId="{5CD50E83-48B4-47F7-85EC-B1A0A93BEE9E}" destId="{E8E93966-73BA-4BAC-9075-105C2EC069C8}" srcOrd="4" destOrd="0" presId="urn:microsoft.com/office/officeart/2005/8/layout/vList3#2"/>
    <dgm:cxn modelId="{FB6C90CE-2085-472E-954F-3BEF7AD86607}" type="presParOf" srcId="{E8E93966-73BA-4BAC-9075-105C2EC069C8}" destId="{78321D9A-F5E0-4B18-8B10-D22F6D776742}" srcOrd="0" destOrd="0" presId="urn:microsoft.com/office/officeart/2005/8/layout/vList3#2"/>
    <dgm:cxn modelId="{673EEE68-A04F-4112-8434-2D4869431E56}" type="presParOf" srcId="{E8E93966-73BA-4BAC-9075-105C2EC069C8}" destId="{F0F961ED-1141-4726-B7AF-FCDEADC16EA5}" srcOrd="1" destOrd="0" presId="urn:microsoft.com/office/officeart/2005/8/layout/vList3#2"/>
    <dgm:cxn modelId="{14D9E59B-C806-4D58-B7C8-681CB96E39D7}" type="presParOf" srcId="{5CD50E83-48B4-47F7-85EC-B1A0A93BEE9E}" destId="{AD7D7B44-2FAA-4302-A3B2-2E3580991E67}" srcOrd="5" destOrd="0" presId="urn:microsoft.com/office/officeart/2005/8/layout/vList3#2"/>
    <dgm:cxn modelId="{1F2CD7AF-1556-4E07-8A60-1EBF7E77D452}" type="presParOf" srcId="{5CD50E83-48B4-47F7-85EC-B1A0A93BEE9E}" destId="{4F76C548-750F-43D4-B12D-682A7E64E8E7}" srcOrd="6" destOrd="0" presId="urn:microsoft.com/office/officeart/2005/8/layout/vList3#2"/>
    <dgm:cxn modelId="{8F64B914-45F4-4F80-8DF0-2E016FEE72D9}" type="presParOf" srcId="{4F76C548-750F-43D4-B12D-682A7E64E8E7}" destId="{EB1E1BE9-45EF-4490-822A-42D0BB5CB6C1}" srcOrd="0" destOrd="0" presId="urn:microsoft.com/office/officeart/2005/8/layout/vList3#2"/>
    <dgm:cxn modelId="{B8318553-7A66-4CD1-AE74-396022CF754A}" type="presParOf" srcId="{4F76C548-750F-43D4-B12D-682A7E64E8E7}" destId="{F30244D7-EDFF-4DB5-8C95-DD08D965E69F}" srcOrd="1" destOrd="0" presId="urn:microsoft.com/office/officeart/2005/8/layout/vList3#2"/>
    <dgm:cxn modelId="{7EEFE26E-C0AA-4063-9F48-5D34A884807F}" type="presParOf" srcId="{5CD50E83-48B4-47F7-85EC-B1A0A93BEE9E}" destId="{0A42780B-DEA7-4529-8F74-21FE80337A3D}" srcOrd="7" destOrd="0" presId="urn:microsoft.com/office/officeart/2005/8/layout/vList3#2"/>
    <dgm:cxn modelId="{15086BD1-87BD-4C5C-9AAC-1B6B59E1160F}" type="presParOf" srcId="{5CD50E83-48B4-47F7-85EC-B1A0A93BEE9E}" destId="{F5505ACA-90C5-4C70-85BF-3BC302D1E786}" srcOrd="8" destOrd="0" presId="urn:microsoft.com/office/officeart/2005/8/layout/vList3#2"/>
    <dgm:cxn modelId="{D23307C0-CF7E-4402-8269-0518277A8F4C}" type="presParOf" srcId="{F5505ACA-90C5-4C70-85BF-3BC302D1E786}" destId="{22F919CF-6CE0-4332-9BE4-CE242AAABA98}" srcOrd="0" destOrd="0" presId="urn:microsoft.com/office/officeart/2005/8/layout/vList3#2"/>
    <dgm:cxn modelId="{3DA7F5BA-C68C-4EC7-B739-6842ABB43D9E}" type="presParOf" srcId="{F5505ACA-90C5-4C70-85BF-3BC302D1E786}" destId="{CE0D38E5-2F1E-47B3-BA90-64061D2C9C30}" srcOrd="1" destOrd="0" presId="urn:microsoft.com/office/officeart/2005/8/layout/vList3#2"/>
    <dgm:cxn modelId="{98E75D5B-A58F-4C58-9565-CAD42DD61CC4}" type="presParOf" srcId="{5CD50E83-48B4-47F7-85EC-B1A0A93BEE9E}" destId="{C69D2822-665F-4E90-823A-21C14127F7C2}" srcOrd="9" destOrd="0" presId="urn:microsoft.com/office/officeart/2005/8/layout/vList3#2"/>
    <dgm:cxn modelId="{17D07038-30B6-41AB-98CE-EC8B90778DF4}" type="presParOf" srcId="{5CD50E83-48B4-47F7-85EC-B1A0A93BEE9E}" destId="{7123703C-7F8D-434D-B771-1983D2C73D73}" srcOrd="10" destOrd="0" presId="urn:microsoft.com/office/officeart/2005/8/layout/vList3#2"/>
    <dgm:cxn modelId="{BE34D841-C174-4998-90A9-E9215919ADC7}" type="presParOf" srcId="{7123703C-7F8D-434D-B771-1983D2C73D73}" destId="{CF2E3DDF-EBD1-4903-9C72-8133FBFE07B9}" srcOrd="0" destOrd="0" presId="urn:microsoft.com/office/officeart/2005/8/layout/vList3#2"/>
    <dgm:cxn modelId="{DC856E5A-93A6-435A-949C-5C15C65254D6}" type="presParOf" srcId="{7123703C-7F8D-434D-B771-1983D2C73D73}" destId="{2EFAE4C4-01A8-481B-9617-F7A8D251A20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5E41CBEF-BE70-4C32-B716-9FA018394EAF}">
      <dgm:prSet phldrT="[Metin]" custT="1"/>
      <dgm:spPr/>
      <dgm:t>
        <a:bodyPr/>
        <a:lstStyle/>
        <a:p>
          <a:r>
            <a:rPr lang="tr-TR" sz="1800" dirty="0"/>
            <a:t>Uygulama ve İzleme Sorumlusu kurslarına katılım şartları uygun personelin katılım sağlaması</a:t>
          </a:r>
          <a:endParaRPr lang="tr-TR" sz="1800" b="1" dirty="0"/>
        </a:p>
      </dgm:t>
    </dgm:pt>
    <dgm:pt modelId="{7C49D2BC-3A04-4EB2-B6AC-6CA7AFDAC93A}" type="sibTrans" cxnId="{83F4423E-41B7-4DEB-A276-549FBF1A2B78}">
      <dgm:prSet/>
      <dgm:spPr/>
      <dgm:t>
        <a:bodyPr/>
        <a:lstStyle/>
        <a:p>
          <a:endParaRPr lang="tr-TR" sz="1800"/>
        </a:p>
      </dgm:t>
    </dgm:pt>
    <dgm:pt modelId="{AA1DD668-1E51-41AC-BF91-756484ECF897}" type="parTrans" cxnId="{83F4423E-41B7-4DEB-A276-549FBF1A2B78}">
      <dgm:prSet/>
      <dgm:spPr/>
      <dgm:t>
        <a:bodyPr/>
        <a:lstStyle/>
        <a:p>
          <a:endParaRPr lang="tr-TR" sz="1800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dirty="0"/>
            <a:t>Mevzuatta açıkça belirtilen konular hakkında Valiliklerce görüş verilmesi</a:t>
          </a:r>
          <a:endParaRPr lang="tr-TR" sz="1800" b="1" dirty="0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/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dirty="0"/>
            <a:t>Yazışmaların ilgili Genel Müdürlüklerce yapılması</a:t>
          </a:r>
          <a:endParaRPr lang="tr-TR" sz="1800" b="1" dirty="0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/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dirty="0"/>
            <a:t>Sınav yapılamayacak durumdaki oturumların takibinin yapılması</a:t>
          </a:r>
          <a:endParaRPr lang="tr-TR" sz="1800" b="1" dirty="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A522C08D-2C5F-42D8-88F4-C22C7A5C6A58}">
      <dgm:prSet phldrT="[Metin]" custT="1"/>
      <dgm:spPr/>
      <dgm:t>
        <a:bodyPr/>
        <a:lstStyle/>
        <a:p>
          <a:r>
            <a:rPr lang="tr-TR" sz="1800" dirty="0"/>
            <a:t>İlgili mevzuatlara ve MEBBİS Modüllerine hakim olması beklenilmektedir.</a:t>
          </a:r>
          <a:endParaRPr lang="tr-TR" sz="1800" b="1" dirty="0"/>
        </a:p>
      </dgm:t>
    </dgm:pt>
    <dgm:pt modelId="{4879ADFA-AE4A-424D-9191-FF185AA2F6AD}" type="sibTrans" cxnId="{DADD20D7-8ABE-4AD3-8469-3A49B7C8DAAD}">
      <dgm:prSet/>
      <dgm:spPr/>
      <dgm:t>
        <a:bodyPr/>
        <a:lstStyle/>
        <a:p>
          <a:endParaRPr lang="tr-TR"/>
        </a:p>
      </dgm:t>
    </dgm:pt>
    <dgm:pt modelId="{89E533D3-7438-45FE-88AA-D00B590F5759}" type="parTrans" cxnId="{DADD20D7-8ABE-4AD3-8469-3A49B7C8DAAD}">
      <dgm:prSet/>
      <dgm:spPr/>
      <dgm:t>
        <a:bodyPr/>
        <a:lstStyle/>
        <a:p>
          <a:endParaRPr lang="tr-TR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5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5"/>
      <dgm:spPr/>
    </dgm:pt>
    <dgm:pt modelId="{612F2743-4370-49F9-B3E4-F544FB0932BD}" type="pres">
      <dgm:prSet presAssocID="{55DD6468-DA74-4EDB-BC1A-D152E740FC94}" presName="dstNode" presStyleLbl="node1" presStyleIdx="0" presStyleCnt="5"/>
      <dgm:spPr/>
    </dgm:pt>
    <dgm:pt modelId="{D3CBBB6E-AC0E-40FC-9937-3572ABA85FEA}" type="pres">
      <dgm:prSet presAssocID="{A522C08D-2C5F-42D8-88F4-C22C7A5C6A58}" presName="text_1" presStyleLbl="node1" presStyleIdx="0" presStyleCnt="5">
        <dgm:presLayoutVars>
          <dgm:bulletEnabled val="1"/>
        </dgm:presLayoutVars>
      </dgm:prSet>
      <dgm:spPr/>
    </dgm:pt>
    <dgm:pt modelId="{7F836217-A286-4C26-9CCF-E4A608EDB37B}" type="pres">
      <dgm:prSet presAssocID="{A522C08D-2C5F-42D8-88F4-C22C7A5C6A58}" presName="accent_1" presStyleCnt="0"/>
      <dgm:spPr/>
    </dgm:pt>
    <dgm:pt modelId="{A8327396-080A-4222-9DBA-B0A6C31A01D4}" type="pres">
      <dgm:prSet presAssocID="{A522C08D-2C5F-42D8-88F4-C22C7A5C6A58}" presName="accentRepeatNode" presStyleLbl="solidFgAcc1" presStyleIdx="0" presStyleCnt="5"/>
      <dgm:spPr/>
    </dgm:pt>
    <dgm:pt modelId="{66F9DD64-F900-4CA8-9292-C73FAED4975D}" type="pres">
      <dgm:prSet presAssocID="{943590B1-699C-4840-880D-619E69BC142E}" presName="text_2" presStyleLbl="node1" presStyleIdx="1" presStyleCnt="5">
        <dgm:presLayoutVars>
          <dgm:bulletEnabled val="1"/>
        </dgm:presLayoutVars>
      </dgm:prSet>
      <dgm:spPr/>
    </dgm:pt>
    <dgm:pt modelId="{017C1767-A07C-41EF-894C-FF2DA4B31AD3}" type="pres">
      <dgm:prSet presAssocID="{943590B1-699C-4840-880D-619E69BC142E}" presName="accent_2" presStyleCnt="0"/>
      <dgm:spPr/>
    </dgm:pt>
    <dgm:pt modelId="{478C45A7-0D99-4537-A4ED-B75FF1C7A9FF}" type="pres">
      <dgm:prSet presAssocID="{943590B1-699C-4840-880D-619E69BC142E}" presName="accentRepeatNode" presStyleLbl="solidFgAcc1" presStyleIdx="1" presStyleCnt="5"/>
      <dgm:spPr/>
    </dgm:pt>
    <dgm:pt modelId="{A13BBF5D-CAD6-40D6-A1BA-FEBC6995CA0A}" type="pres">
      <dgm:prSet presAssocID="{76105F33-CDC1-43C7-8181-B17BFB564B10}" presName="text_3" presStyleLbl="node1" presStyleIdx="2" presStyleCnt="5" custLinFactNeighborX="136" custLinFactNeighborY="6953">
        <dgm:presLayoutVars>
          <dgm:bulletEnabled val="1"/>
        </dgm:presLayoutVars>
      </dgm:prSet>
      <dgm:spPr/>
    </dgm:pt>
    <dgm:pt modelId="{FD37A472-EBB6-4340-998E-8EB6EC6B216A}" type="pres">
      <dgm:prSet presAssocID="{76105F33-CDC1-43C7-8181-B17BFB564B10}" presName="accent_3" presStyleCnt="0"/>
      <dgm:spPr/>
    </dgm:pt>
    <dgm:pt modelId="{9307A223-62D9-4FEC-90C3-DF92D0D8BA45}" type="pres">
      <dgm:prSet presAssocID="{76105F33-CDC1-43C7-8181-B17BFB564B10}" presName="accentRepeatNode" presStyleLbl="solidFgAcc1" presStyleIdx="2" presStyleCnt="5"/>
      <dgm:spPr/>
    </dgm:pt>
    <dgm:pt modelId="{3F82225D-6422-44B8-BD1E-5C1B5270C6C7}" type="pres">
      <dgm:prSet presAssocID="{F7F60E7C-0D70-48B7-A0DB-0313C1661AB8}" presName="text_4" presStyleLbl="node1" presStyleIdx="3" presStyleCnt="5">
        <dgm:presLayoutVars>
          <dgm:bulletEnabled val="1"/>
        </dgm:presLayoutVars>
      </dgm:prSet>
      <dgm:spPr/>
    </dgm:pt>
    <dgm:pt modelId="{3A9F49F3-3334-481B-B809-E49A2696828A}" type="pres">
      <dgm:prSet presAssocID="{F7F60E7C-0D70-48B7-A0DB-0313C1661AB8}" presName="accent_4" presStyleCnt="0"/>
      <dgm:spPr/>
    </dgm:pt>
    <dgm:pt modelId="{17E68C0E-53DE-471A-AE7F-3F31C2B6CF80}" type="pres">
      <dgm:prSet presAssocID="{F7F60E7C-0D70-48B7-A0DB-0313C1661AB8}" presName="accentRepeatNode" presStyleLbl="solidFgAcc1" presStyleIdx="3" presStyleCnt="5"/>
      <dgm:spPr/>
    </dgm:pt>
    <dgm:pt modelId="{F7F9E1B6-B736-46AF-8639-52F9FFF36C06}" type="pres">
      <dgm:prSet presAssocID="{5E41CBEF-BE70-4C32-B716-9FA018394EAF}" presName="text_5" presStyleLbl="node1" presStyleIdx="4" presStyleCnt="5">
        <dgm:presLayoutVars>
          <dgm:bulletEnabled val="1"/>
        </dgm:presLayoutVars>
      </dgm:prSet>
      <dgm:spPr/>
    </dgm:pt>
    <dgm:pt modelId="{33C710A7-0C98-4C73-BEE8-F442FD0B83C1}" type="pres">
      <dgm:prSet presAssocID="{5E41CBEF-BE70-4C32-B716-9FA018394EAF}" presName="accent_5" presStyleCnt="0"/>
      <dgm:spPr/>
    </dgm:pt>
    <dgm:pt modelId="{5FE6F8F3-5F4F-4E6A-8A12-060D3ED35FAC}" type="pres">
      <dgm:prSet presAssocID="{5E41CBEF-BE70-4C32-B716-9FA018394EAF}" presName="accentRepeatNode" presStyleLbl="solidFgAcc1" presStyleIdx="4" presStyleCnt="5"/>
      <dgm:spPr/>
    </dgm:pt>
  </dgm:ptLst>
  <dgm:cxnLst>
    <dgm:cxn modelId="{0125272C-4EFD-4338-8583-E0CF76394EFA}" srcId="{55DD6468-DA74-4EDB-BC1A-D152E740FC94}" destId="{76105F33-CDC1-43C7-8181-B17BFB564B10}" srcOrd="2" destOrd="0" parTransId="{2B31AEDF-AA17-472F-ACF5-5CFE2D7AEB56}" sibTransId="{ED707EE2-344C-41BB-AFD9-8DFDCC457CD7}"/>
    <dgm:cxn modelId="{6FB6B033-0784-46F3-A69E-B2A058CF7B10}" srcId="{55DD6468-DA74-4EDB-BC1A-D152E740FC94}" destId="{943590B1-699C-4840-880D-619E69BC142E}" srcOrd="1" destOrd="0" parTransId="{35A946BE-9CDD-4D4C-A484-E61F959923B1}" sibTransId="{B29D818F-A4D0-4CA8-88CF-D1A60235FF75}"/>
    <dgm:cxn modelId="{83F4423E-41B7-4DEB-A276-549FBF1A2B78}" srcId="{55DD6468-DA74-4EDB-BC1A-D152E740FC94}" destId="{5E41CBEF-BE70-4C32-B716-9FA018394EAF}" srcOrd="4" destOrd="0" parTransId="{AA1DD668-1E51-41AC-BF91-756484ECF897}" sibTransId="{7C49D2BC-3A04-4EB2-B6AC-6CA7AFDAC93A}"/>
    <dgm:cxn modelId="{3B5CFF65-60D1-4C11-852D-7A77C313A120}" type="presOf" srcId="{F7F60E7C-0D70-48B7-A0DB-0313C1661AB8}" destId="{3F82225D-6422-44B8-BD1E-5C1B5270C6C7}" srcOrd="0" destOrd="0" presId="urn:microsoft.com/office/officeart/2008/layout/VerticalCurvedList"/>
    <dgm:cxn modelId="{53F15B55-61DF-4980-B7CB-E7C3ACC4F44C}" type="presOf" srcId="{76105F33-CDC1-43C7-8181-B17BFB564B10}" destId="{A13BBF5D-CAD6-40D6-A1BA-FEBC6995CA0A}" srcOrd="0" destOrd="0" presId="urn:microsoft.com/office/officeart/2008/layout/VerticalCurvedList"/>
    <dgm:cxn modelId="{8C823690-49D8-4A2E-B727-10C8A2F6007F}" srcId="{55DD6468-DA74-4EDB-BC1A-D152E740FC94}" destId="{F7F60E7C-0D70-48B7-A0DB-0313C1661AB8}" srcOrd="3" destOrd="0" parTransId="{8A316F5F-FC9C-47A7-BFD2-0CB676140E5B}" sibTransId="{879F5462-1D33-4F1D-868D-FAE4C9976743}"/>
    <dgm:cxn modelId="{9772C7BF-18A3-414E-92E2-AE1A8492E5AB}" type="presOf" srcId="{943590B1-699C-4840-880D-619E69BC142E}" destId="{66F9DD64-F900-4CA8-9292-C73FAED4975D}" srcOrd="0" destOrd="0" presId="urn:microsoft.com/office/officeart/2008/layout/VerticalCurvedList"/>
    <dgm:cxn modelId="{6CE5CABF-7F6F-4656-8AB6-63655D807284}" type="presOf" srcId="{5E41CBEF-BE70-4C32-B716-9FA018394EAF}" destId="{F7F9E1B6-B736-46AF-8639-52F9FFF36C06}" srcOrd="0" destOrd="0" presId="urn:microsoft.com/office/officeart/2008/layout/VerticalCurvedList"/>
    <dgm:cxn modelId="{01084DD1-7ACB-4866-A2DF-16E4835F46C5}" type="presOf" srcId="{55DD6468-DA74-4EDB-BC1A-D152E740FC94}" destId="{B329B7FB-F973-4142-AFFB-BA134977EE40}" srcOrd="0" destOrd="0" presId="urn:microsoft.com/office/officeart/2008/layout/VerticalCurvedList"/>
    <dgm:cxn modelId="{DADD20D7-8ABE-4AD3-8469-3A49B7C8DAAD}" srcId="{55DD6468-DA74-4EDB-BC1A-D152E740FC94}" destId="{A522C08D-2C5F-42D8-88F4-C22C7A5C6A58}" srcOrd="0" destOrd="0" parTransId="{89E533D3-7438-45FE-88AA-D00B590F5759}" sibTransId="{4879ADFA-AE4A-424D-9191-FF185AA2F6AD}"/>
    <dgm:cxn modelId="{FBDCB6EB-E1ED-4751-9AC3-1560D58B7EB9}" type="presOf" srcId="{A522C08D-2C5F-42D8-88F4-C22C7A5C6A58}" destId="{D3CBBB6E-AC0E-40FC-9937-3572ABA85FEA}" srcOrd="0" destOrd="0" presId="urn:microsoft.com/office/officeart/2008/layout/VerticalCurvedList"/>
    <dgm:cxn modelId="{4166DFEB-9973-40EC-8225-DB83BD874015}" type="presOf" srcId="{4879ADFA-AE4A-424D-9191-FF185AA2F6AD}" destId="{93B11A4F-DC91-45EE-B430-447E63CEEE10}" srcOrd="0" destOrd="0" presId="urn:microsoft.com/office/officeart/2008/layout/VerticalCurvedList"/>
    <dgm:cxn modelId="{AC6013DA-FF17-475A-87D2-D07E180BE48D}" type="presParOf" srcId="{B329B7FB-F973-4142-AFFB-BA134977EE40}" destId="{941B6F17-8876-4375-AA2B-A8446CF27EE2}" srcOrd="0" destOrd="0" presId="urn:microsoft.com/office/officeart/2008/layout/VerticalCurvedList"/>
    <dgm:cxn modelId="{2E9013FE-C207-4A65-AAAE-461B91708F2A}" type="presParOf" srcId="{941B6F17-8876-4375-AA2B-A8446CF27EE2}" destId="{44FC0729-F806-4068-8A7B-B705B55EF0CE}" srcOrd="0" destOrd="0" presId="urn:microsoft.com/office/officeart/2008/layout/VerticalCurvedList"/>
    <dgm:cxn modelId="{52D3F7BA-4F5D-4A61-BE2E-A66BDF59B35D}" type="presParOf" srcId="{44FC0729-F806-4068-8A7B-B705B55EF0CE}" destId="{D233CF8A-BD3B-4C81-A4C4-5D7EDA2B36F0}" srcOrd="0" destOrd="0" presId="urn:microsoft.com/office/officeart/2008/layout/VerticalCurvedList"/>
    <dgm:cxn modelId="{FD9B446B-F371-4538-B02F-C0335386D2B2}" type="presParOf" srcId="{44FC0729-F806-4068-8A7B-B705B55EF0CE}" destId="{93B11A4F-DC91-45EE-B430-447E63CEEE10}" srcOrd="1" destOrd="0" presId="urn:microsoft.com/office/officeart/2008/layout/VerticalCurvedList"/>
    <dgm:cxn modelId="{38190B5A-B68C-4322-86C6-04A268C1B814}" type="presParOf" srcId="{44FC0729-F806-4068-8A7B-B705B55EF0CE}" destId="{2EB193F9-8084-4440-A252-375E8DA8467A}" srcOrd="2" destOrd="0" presId="urn:microsoft.com/office/officeart/2008/layout/VerticalCurvedList"/>
    <dgm:cxn modelId="{51BA5A6A-231F-4080-9003-3BB15932876B}" type="presParOf" srcId="{44FC0729-F806-4068-8A7B-B705B55EF0CE}" destId="{612F2743-4370-49F9-B3E4-F544FB0932BD}" srcOrd="3" destOrd="0" presId="urn:microsoft.com/office/officeart/2008/layout/VerticalCurvedList"/>
    <dgm:cxn modelId="{33611F93-896F-4057-83A8-D391DC499750}" type="presParOf" srcId="{941B6F17-8876-4375-AA2B-A8446CF27EE2}" destId="{D3CBBB6E-AC0E-40FC-9937-3572ABA85FEA}" srcOrd="1" destOrd="0" presId="urn:microsoft.com/office/officeart/2008/layout/VerticalCurvedList"/>
    <dgm:cxn modelId="{7443AC90-E110-40A3-94D9-4DB7C82EDCA7}" type="presParOf" srcId="{941B6F17-8876-4375-AA2B-A8446CF27EE2}" destId="{7F836217-A286-4C26-9CCF-E4A608EDB37B}" srcOrd="2" destOrd="0" presId="urn:microsoft.com/office/officeart/2008/layout/VerticalCurvedList"/>
    <dgm:cxn modelId="{E2F7BC4C-8803-475E-8C3E-B68E55C114D9}" type="presParOf" srcId="{7F836217-A286-4C26-9CCF-E4A608EDB37B}" destId="{A8327396-080A-4222-9DBA-B0A6C31A01D4}" srcOrd="0" destOrd="0" presId="urn:microsoft.com/office/officeart/2008/layout/VerticalCurvedList"/>
    <dgm:cxn modelId="{BAE419D8-BB76-4C11-BA04-12E8EBE1987B}" type="presParOf" srcId="{941B6F17-8876-4375-AA2B-A8446CF27EE2}" destId="{66F9DD64-F900-4CA8-9292-C73FAED4975D}" srcOrd="3" destOrd="0" presId="urn:microsoft.com/office/officeart/2008/layout/VerticalCurvedList"/>
    <dgm:cxn modelId="{A40966AB-D10B-4FE8-8C87-2082D358ECAC}" type="presParOf" srcId="{941B6F17-8876-4375-AA2B-A8446CF27EE2}" destId="{017C1767-A07C-41EF-894C-FF2DA4B31AD3}" srcOrd="4" destOrd="0" presId="urn:microsoft.com/office/officeart/2008/layout/VerticalCurvedList"/>
    <dgm:cxn modelId="{FE40EC65-272A-40E2-98DA-92F55F482184}" type="presParOf" srcId="{017C1767-A07C-41EF-894C-FF2DA4B31AD3}" destId="{478C45A7-0D99-4537-A4ED-B75FF1C7A9FF}" srcOrd="0" destOrd="0" presId="urn:microsoft.com/office/officeart/2008/layout/VerticalCurvedList"/>
    <dgm:cxn modelId="{1F789262-1F60-4783-AD76-EA4DABDE4EA7}" type="presParOf" srcId="{941B6F17-8876-4375-AA2B-A8446CF27EE2}" destId="{A13BBF5D-CAD6-40D6-A1BA-FEBC6995CA0A}" srcOrd="5" destOrd="0" presId="urn:microsoft.com/office/officeart/2008/layout/VerticalCurvedList"/>
    <dgm:cxn modelId="{9476F727-BA27-4765-8D5D-215CC76277EB}" type="presParOf" srcId="{941B6F17-8876-4375-AA2B-A8446CF27EE2}" destId="{FD37A472-EBB6-4340-998E-8EB6EC6B216A}" srcOrd="6" destOrd="0" presId="urn:microsoft.com/office/officeart/2008/layout/VerticalCurvedList"/>
    <dgm:cxn modelId="{5E065924-2696-49B7-A7ED-5395F6F40643}" type="presParOf" srcId="{FD37A472-EBB6-4340-998E-8EB6EC6B216A}" destId="{9307A223-62D9-4FEC-90C3-DF92D0D8BA45}" srcOrd="0" destOrd="0" presId="urn:microsoft.com/office/officeart/2008/layout/VerticalCurvedList"/>
    <dgm:cxn modelId="{B8A80AE0-45A0-460B-8F85-31485D393B88}" type="presParOf" srcId="{941B6F17-8876-4375-AA2B-A8446CF27EE2}" destId="{3F82225D-6422-44B8-BD1E-5C1B5270C6C7}" srcOrd="7" destOrd="0" presId="urn:microsoft.com/office/officeart/2008/layout/VerticalCurvedList"/>
    <dgm:cxn modelId="{3B3569D9-DFF9-460F-8AC6-139E0C88D92F}" type="presParOf" srcId="{941B6F17-8876-4375-AA2B-A8446CF27EE2}" destId="{3A9F49F3-3334-481B-B809-E49A2696828A}" srcOrd="8" destOrd="0" presId="urn:microsoft.com/office/officeart/2008/layout/VerticalCurvedList"/>
    <dgm:cxn modelId="{FCED6E5E-6E68-4224-9F84-1A7C463B3F71}" type="presParOf" srcId="{3A9F49F3-3334-481B-B809-E49A2696828A}" destId="{17E68C0E-53DE-471A-AE7F-3F31C2B6CF80}" srcOrd="0" destOrd="0" presId="urn:microsoft.com/office/officeart/2008/layout/VerticalCurvedList"/>
    <dgm:cxn modelId="{96D52D3F-5A4C-4CF2-9C16-79105A80B478}" type="presParOf" srcId="{941B6F17-8876-4375-AA2B-A8446CF27EE2}" destId="{F7F9E1B6-B736-46AF-8639-52F9FFF36C06}" srcOrd="9" destOrd="0" presId="urn:microsoft.com/office/officeart/2008/layout/VerticalCurvedList"/>
    <dgm:cxn modelId="{08CEB03B-E473-48F7-843E-481A93D05790}" type="presParOf" srcId="{941B6F17-8876-4375-AA2B-A8446CF27EE2}" destId="{33C710A7-0C98-4C73-BEE8-F442FD0B83C1}" srcOrd="10" destOrd="0" presId="urn:microsoft.com/office/officeart/2008/layout/VerticalCurvedList"/>
    <dgm:cxn modelId="{FC1096FD-0B76-4FA4-92BF-711E9F9F63B0}" type="presParOf" srcId="{33C710A7-0C98-4C73-BEE8-F442FD0B83C1}" destId="{5FE6F8F3-5F4F-4E6A-8A12-060D3ED35F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dirty="0"/>
            <a:t>İlçelerde açılacak olan e-Sınav merkezlerinin açılım sürecinde tecrübe paylaşımının yapılması</a:t>
          </a:r>
          <a:endParaRPr lang="tr-TR" sz="1800" b="1" dirty="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A522C08D-2C5F-42D8-88F4-C22C7A5C6A58}">
      <dgm:prSet phldrT="[Metin]" custT="1"/>
      <dgm:spPr/>
      <dgm:t>
        <a:bodyPr/>
        <a:lstStyle/>
        <a:p>
          <a:r>
            <a:rPr lang="tr-TR" sz="1800" dirty="0"/>
            <a:t>Haklarında suç duyurusunda bulunulan adayların mahkeme süreçlerinin yakından takip edilmesi, gerektiğinde verilen kararlara itiraz edilmesi</a:t>
          </a:r>
          <a:endParaRPr lang="tr-TR" sz="1800" b="1" dirty="0"/>
        </a:p>
      </dgm:t>
    </dgm:pt>
    <dgm:pt modelId="{4879ADFA-AE4A-424D-9191-FF185AA2F6AD}" type="sibTrans" cxnId="{DADD20D7-8ABE-4AD3-8469-3A49B7C8DAAD}">
      <dgm:prSet/>
      <dgm:spPr/>
      <dgm:t>
        <a:bodyPr/>
        <a:lstStyle/>
        <a:p>
          <a:endParaRPr lang="tr-TR"/>
        </a:p>
      </dgm:t>
    </dgm:pt>
    <dgm:pt modelId="{89E533D3-7438-45FE-88AA-D00B590F5759}" type="parTrans" cxnId="{DADD20D7-8ABE-4AD3-8469-3A49B7C8DAAD}">
      <dgm:prSet/>
      <dgm:spPr/>
      <dgm:t>
        <a:bodyPr/>
        <a:lstStyle/>
        <a:p>
          <a:endParaRPr lang="tr-TR"/>
        </a:p>
      </dgm:t>
    </dgm:pt>
    <dgm:pt modelId="{757E4294-E202-4DF3-A6B6-71C3479E9E24}">
      <dgm:prSet phldrT="[Metin]" custT="1"/>
      <dgm:spPr/>
      <dgm:t>
        <a:bodyPr/>
        <a:lstStyle/>
        <a:p>
          <a:r>
            <a:rPr lang="tr-TR" sz="1800" dirty="0"/>
            <a:t>İnceleme süreçlerinin azaltılmasına yönelik iş ve işlemlerin takip edilmesi  </a:t>
          </a:r>
          <a:endParaRPr lang="tr-TR" sz="1800" b="1" dirty="0"/>
        </a:p>
      </dgm:t>
    </dgm:pt>
    <dgm:pt modelId="{7949EC81-638D-4119-8B13-28EDAE4E503C}" type="parTrans" cxnId="{46E1B530-37C0-47CC-8BE4-38D38DF636F5}">
      <dgm:prSet/>
      <dgm:spPr/>
      <dgm:t>
        <a:bodyPr/>
        <a:lstStyle/>
        <a:p>
          <a:endParaRPr lang="tr-TR"/>
        </a:p>
      </dgm:t>
    </dgm:pt>
    <dgm:pt modelId="{B848B788-BE52-4866-95E6-95D587F370C9}" type="sibTrans" cxnId="{46E1B530-37C0-47CC-8BE4-38D38DF636F5}">
      <dgm:prSet/>
      <dgm:spPr/>
      <dgm:t>
        <a:bodyPr/>
        <a:lstStyle/>
        <a:p>
          <a:endParaRPr lang="tr-TR"/>
        </a:p>
      </dgm:t>
    </dgm:pt>
    <dgm:pt modelId="{B100777E-A87D-40C8-837D-A4E2D4BCD674}">
      <dgm:prSet phldrT="[Metin]" custT="1"/>
      <dgm:spPr/>
      <dgm:t>
        <a:bodyPr/>
        <a:lstStyle/>
        <a:p>
          <a:r>
            <a:rPr lang="tr-TR" sz="1800" dirty="0"/>
            <a:t>e-Sınav oturumlarında salon görevlileri tarafından eksik yapılan iş ve işlemlerin ivedilikle bildirilmesi</a:t>
          </a:r>
          <a:endParaRPr lang="tr-TR" sz="1800" b="1" dirty="0"/>
        </a:p>
      </dgm:t>
    </dgm:pt>
    <dgm:pt modelId="{E7FD648C-38E5-4D50-982B-AC1ABAF65267}" type="parTrans" cxnId="{97479EBA-0C8F-4049-BC83-DB932DA1C264}">
      <dgm:prSet/>
      <dgm:spPr/>
      <dgm:t>
        <a:bodyPr/>
        <a:lstStyle/>
        <a:p>
          <a:endParaRPr lang="tr-TR"/>
        </a:p>
      </dgm:t>
    </dgm:pt>
    <dgm:pt modelId="{138EE463-C4F9-4653-A1EA-C520FD5C6649}" type="sibTrans" cxnId="{97479EBA-0C8F-4049-BC83-DB932DA1C264}">
      <dgm:prSet/>
      <dgm:spPr/>
      <dgm:t>
        <a:bodyPr/>
        <a:lstStyle/>
        <a:p>
          <a:endParaRPr lang="tr-TR"/>
        </a:p>
      </dgm:t>
    </dgm:pt>
    <dgm:pt modelId="{951F718B-960F-41CA-883A-CDF8B4411DE2}">
      <dgm:prSet phldrT="[Metin]" custT="1"/>
      <dgm:spPr/>
      <dgm:t>
        <a:bodyPr/>
        <a:lstStyle/>
        <a:p>
          <a:r>
            <a:rPr lang="tr-TR" sz="1800" dirty="0"/>
            <a:t>Resen yapılan görevlendirmelerde hakkaniyetli ve adaletli davranılmasının sağlanması</a:t>
          </a:r>
          <a:endParaRPr lang="tr-TR" sz="1800" b="1" dirty="0"/>
        </a:p>
      </dgm:t>
    </dgm:pt>
    <dgm:pt modelId="{C06453A2-E9C5-47F6-8AA8-5E19A40A6825}" type="parTrans" cxnId="{D34782F8-CA96-4CBA-AE62-46DBDA69B92D}">
      <dgm:prSet/>
      <dgm:spPr/>
      <dgm:t>
        <a:bodyPr/>
        <a:lstStyle/>
        <a:p>
          <a:endParaRPr lang="tr-TR"/>
        </a:p>
      </dgm:t>
    </dgm:pt>
    <dgm:pt modelId="{9EDA1B46-F29E-4513-B149-35ED34EC0EAA}" type="sibTrans" cxnId="{D34782F8-CA96-4CBA-AE62-46DBDA69B92D}">
      <dgm:prSet/>
      <dgm:spPr/>
      <dgm:t>
        <a:bodyPr/>
        <a:lstStyle/>
        <a:p>
          <a:endParaRPr lang="tr-TR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5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5"/>
      <dgm:spPr/>
    </dgm:pt>
    <dgm:pt modelId="{612F2743-4370-49F9-B3E4-F544FB0932BD}" type="pres">
      <dgm:prSet presAssocID="{55DD6468-DA74-4EDB-BC1A-D152E740FC94}" presName="dstNode" presStyleLbl="node1" presStyleIdx="0" presStyleCnt="5"/>
      <dgm:spPr/>
    </dgm:pt>
    <dgm:pt modelId="{C912F52D-FDD7-4844-AD0F-A0EA794E1CDC}" type="pres">
      <dgm:prSet presAssocID="{951F718B-960F-41CA-883A-CDF8B4411DE2}" presName="text_1" presStyleLbl="node1" presStyleIdx="0" presStyleCnt="5">
        <dgm:presLayoutVars>
          <dgm:bulletEnabled val="1"/>
        </dgm:presLayoutVars>
      </dgm:prSet>
      <dgm:spPr/>
    </dgm:pt>
    <dgm:pt modelId="{E37BF71D-EBC3-4D92-964B-AF2E74ED9F08}" type="pres">
      <dgm:prSet presAssocID="{951F718B-960F-41CA-883A-CDF8B4411DE2}" presName="accent_1" presStyleCnt="0"/>
      <dgm:spPr/>
    </dgm:pt>
    <dgm:pt modelId="{E73316C3-6F9D-418A-896B-EC83BD4F8580}" type="pres">
      <dgm:prSet presAssocID="{951F718B-960F-41CA-883A-CDF8B4411DE2}" presName="accentRepeatNode" presStyleLbl="solidFgAcc1" presStyleIdx="0" presStyleCnt="5"/>
      <dgm:spPr/>
    </dgm:pt>
    <dgm:pt modelId="{4FFB1CDC-1403-43A5-ABF2-5F0BF58AB393}" type="pres">
      <dgm:prSet presAssocID="{757E4294-E202-4DF3-A6B6-71C3479E9E24}" presName="text_2" presStyleLbl="node1" presStyleIdx="1" presStyleCnt="5">
        <dgm:presLayoutVars>
          <dgm:bulletEnabled val="1"/>
        </dgm:presLayoutVars>
      </dgm:prSet>
      <dgm:spPr/>
    </dgm:pt>
    <dgm:pt modelId="{17A94B33-6588-423F-8A3E-581F64DBC5AF}" type="pres">
      <dgm:prSet presAssocID="{757E4294-E202-4DF3-A6B6-71C3479E9E24}" presName="accent_2" presStyleCnt="0"/>
      <dgm:spPr/>
    </dgm:pt>
    <dgm:pt modelId="{65C3D6A3-55AA-4D31-AFAA-9068A5E65CC3}" type="pres">
      <dgm:prSet presAssocID="{757E4294-E202-4DF3-A6B6-71C3479E9E24}" presName="accentRepeatNode" presStyleLbl="solidFgAcc1" presStyleIdx="1" presStyleCnt="5"/>
      <dgm:spPr/>
    </dgm:pt>
    <dgm:pt modelId="{8FF51425-B7CF-448A-B096-3C138160DFBA}" type="pres">
      <dgm:prSet presAssocID="{B100777E-A87D-40C8-837D-A4E2D4BCD674}" presName="text_3" presStyleLbl="node1" presStyleIdx="2" presStyleCnt="5">
        <dgm:presLayoutVars>
          <dgm:bulletEnabled val="1"/>
        </dgm:presLayoutVars>
      </dgm:prSet>
      <dgm:spPr/>
    </dgm:pt>
    <dgm:pt modelId="{51873649-58BC-438F-9213-9AF4B59F46DE}" type="pres">
      <dgm:prSet presAssocID="{B100777E-A87D-40C8-837D-A4E2D4BCD674}" presName="accent_3" presStyleCnt="0"/>
      <dgm:spPr/>
    </dgm:pt>
    <dgm:pt modelId="{337DD67C-CC2D-47FB-9B1C-E5BCBC46744A}" type="pres">
      <dgm:prSet presAssocID="{B100777E-A87D-40C8-837D-A4E2D4BCD674}" presName="accentRepeatNode" presStyleLbl="solidFgAcc1" presStyleIdx="2" presStyleCnt="5"/>
      <dgm:spPr/>
    </dgm:pt>
    <dgm:pt modelId="{28C52D8D-1C1D-47F7-A28E-DF65463A0EAB}" type="pres">
      <dgm:prSet presAssocID="{A522C08D-2C5F-42D8-88F4-C22C7A5C6A58}" presName="text_4" presStyleLbl="node1" presStyleIdx="3" presStyleCnt="5">
        <dgm:presLayoutVars>
          <dgm:bulletEnabled val="1"/>
        </dgm:presLayoutVars>
      </dgm:prSet>
      <dgm:spPr/>
    </dgm:pt>
    <dgm:pt modelId="{21CD7799-E5C9-4959-BFD1-58F9088F7492}" type="pres">
      <dgm:prSet presAssocID="{A522C08D-2C5F-42D8-88F4-C22C7A5C6A58}" presName="accent_4" presStyleCnt="0"/>
      <dgm:spPr/>
    </dgm:pt>
    <dgm:pt modelId="{A8327396-080A-4222-9DBA-B0A6C31A01D4}" type="pres">
      <dgm:prSet presAssocID="{A522C08D-2C5F-42D8-88F4-C22C7A5C6A58}" presName="accentRepeatNode" presStyleLbl="solidFgAcc1" presStyleIdx="3" presStyleCnt="5"/>
      <dgm:spPr/>
    </dgm:pt>
    <dgm:pt modelId="{78DE13D3-19E2-48C8-B9D8-0070BEF4CAC2}" type="pres">
      <dgm:prSet presAssocID="{943590B1-699C-4840-880D-619E69BC142E}" presName="text_5" presStyleLbl="node1" presStyleIdx="4" presStyleCnt="5">
        <dgm:presLayoutVars>
          <dgm:bulletEnabled val="1"/>
        </dgm:presLayoutVars>
      </dgm:prSet>
      <dgm:spPr/>
    </dgm:pt>
    <dgm:pt modelId="{D73785B4-4DB5-423F-8411-23AC800D3A1A}" type="pres">
      <dgm:prSet presAssocID="{943590B1-699C-4840-880D-619E69BC142E}" presName="accent_5" presStyleCnt="0"/>
      <dgm:spPr/>
    </dgm:pt>
    <dgm:pt modelId="{478C45A7-0D99-4537-A4ED-B75FF1C7A9FF}" type="pres">
      <dgm:prSet presAssocID="{943590B1-699C-4840-880D-619E69BC142E}" presName="accentRepeatNode" presStyleLbl="solidFgAcc1" presStyleIdx="4" presStyleCnt="5"/>
      <dgm:spPr/>
    </dgm:pt>
  </dgm:ptLst>
  <dgm:cxnLst>
    <dgm:cxn modelId="{46E1B530-37C0-47CC-8BE4-38D38DF636F5}" srcId="{55DD6468-DA74-4EDB-BC1A-D152E740FC94}" destId="{757E4294-E202-4DF3-A6B6-71C3479E9E24}" srcOrd="1" destOrd="0" parTransId="{7949EC81-638D-4119-8B13-28EDAE4E503C}" sibTransId="{B848B788-BE52-4866-95E6-95D587F370C9}"/>
    <dgm:cxn modelId="{6FB6B033-0784-46F3-A69E-B2A058CF7B10}" srcId="{55DD6468-DA74-4EDB-BC1A-D152E740FC94}" destId="{943590B1-699C-4840-880D-619E69BC142E}" srcOrd="4" destOrd="0" parTransId="{35A946BE-9CDD-4D4C-A484-E61F959923B1}" sibTransId="{B29D818F-A4D0-4CA8-88CF-D1A60235FF75}"/>
    <dgm:cxn modelId="{BBD7FF41-BF2F-4A9A-8966-FE7078DF89BF}" type="presOf" srcId="{A522C08D-2C5F-42D8-88F4-C22C7A5C6A58}" destId="{28C52D8D-1C1D-47F7-A28E-DF65463A0EAB}" srcOrd="0" destOrd="0" presId="urn:microsoft.com/office/officeart/2008/layout/VerticalCurvedList"/>
    <dgm:cxn modelId="{3F222A6D-737A-40BA-B5B0-0AE7412BF87C}" type="presOf" srcId="{9EDA1B46-F29E-4513-B149-35ED34EC0EAA}" destId="{93B11A4F-DC91-45EE-B430-447E63CEEE10}" srcOrd="0" destOrd="0" presId="urn:microsoft.com/office/officeart/2008/layout/VerticalCurvedList"/>
    <dgm:cxn modelId="{E7AEA271-EEB0-4E43-BD45-96FA6338689E}" type="presOf" srcId="{B100777E-A87D-40C8-837D-A4E2D4BCD674}" destId="{8FF51425-B7CF-448A-B096-3C138160DFBA}" srcOrd="0" destOrd="0" presId="urn:microsoft.com/office/officeart/2008/layout/VerticalCurvedList"/>
    <dgm:cxn modelId="{5802CB75-1DF7-4378-9E68-7B2EAF637BD8}" type="presOf" srcId="{943590B1-699C-4840-880D-619E69BC142E}" destId="{78DE13D3-19E2-48C8-B9D8-0070BEF4CAC2}" srcOrd="0" destOrd="0" presId="urn:microsoft.com/office/officeart/2008/layout/VerticalCurvedList"/>
    <dgm:cxn modelId="{3A984382-119A-47AD-B513-F2DDDAD09FB1}" type="presOf" srcId="{757E4294-E202-4DF3-A6B6-71C3479E9E24}" destId="{4FFB1CDC-1403-43A5-ABF2-5F0BF58AB393}" srcOrd="0" destOrd="0" presId="urn:microsoft.com/office/officeart/2008/layout/VerticalCurvedList"/>
    <dgm:cxn modelId="{82AA4BAC-F6E0-42DB-BD06-3A9F80D6B13E}" type="presOf" srcId="{55DD6468-DA74-4EDB-BC1A-D152E740FC94}" destId="{B329B7FB-F973-4142-AFFB-BA134977EE40}" srcOrd="0" destOrd="0" presId="urn:microsoft.com/office/officeart/2008/layout/VerticalCurvedList"/>
    <dgm:cxn modelId="{97479EBA-0C8F-4049-BC83-DB932DA1C264}" srcId="{55DD6468-DA74-4EDB-BC1A-D152E740FC94}" destId="{B100777E-A87D-40C8-837D-A4E2D4BCD674}" srcOrd="2" destOrd="0" parTransId="{E7FD648C-38E5-4D50-982B-AC1ABAF65267}" sibTransId="{138EE463-C4F9-4653-A1EA-C520FD5C6649}"/>
    <dgm:cxn modelId="{DADD20D7-8ABE-4AD3-8469-3A49B7C8DAAD}" srcId="{55DD6468-DA74-4EDB-BC1A-D152E740FC94}" destId="{A522C08D-2C5F-42D8-88F4-C22C7A5C6A58}" srcOrd="3" destOrd="0" parTransId="{89E533D3-7438-45FE-88AA-D00B590F5759}" sibTransId="{4879ADFA-AE4A-424D-9191-FF185AA2F6AD}"/>
    <dgm:cxn modelId="{364A69DC-570C-4CBA-984A-30A4DBBD35DD}" type="presOf" srcId="{951F718B-960F-41CA-883A-CDF8B4411DE2}" destId="{C912F52D-FDD7-4844-AD0F-A0EA794E1CDC}" srcOrd="0" destOrd="0" presId="urn:microsoft.com/office/officeart/2008/layout/VerticalCurvedList"/>
    <dgm:cxn modelId="{D34782F8-CA96-4CBA-AE62-46DBDA69B92D}" srcId="{55DD6468-DA74-4EDB-BC1A-D152E740FC94}" destId="{951F718B-960F-41CA-883A-CDF8B4411DE2}" srcOrd="0" destOrd="0" parTransId="{C06453A2-E9C5-47F6-8AA8-5E19A40A6825}" sibTransId="{9EDA1B46-F29E-4513-B149-35ED34EC0EAA}"/>
    <dgm:cxn modelId="{6F6B2130-31A2-4DE1-99F7-463E6F4EF401}" type="presParOf" srcId="{B329B7FB-F973-4142-AFFB-BA134977EE40}" destId="{941B6F17-8876-4375-AA2B-A8446CF27EE2}" srcOrd="0" destOrd="0" presId="urn:microsoft.com/office/officeart/2008/layout/VerticalCurvedList"/>
    <dgm:cxn modelId="{7CEA3C74-9B72-41A7-B73A-B6A96A166C00}" type="presParOf" srcId="{941B6F17-8876-4375-AA2B-A8446CF27EE2}" destId="{44FC0729-F806-4068-8A7B-B705B55EF0CE}" srcOrd="0" destOrd="0" presId="urn:microsoft.com/office/officeart/2008/layout/VerticalCurvedList"/>
    <dgm:cxn modelId="{83D13EC7-89EE-45D1-A087-D4E12FE0002D}" type="presParOf" srcId="{44FC0729-F806-4068-8A7B-B705B55EF0CE}" destId="{D233CF8A-BD3B-4C81-A4C4-5D7EDA2B36F0}" srcOrd="0" destOrd="0" presId="urn:microsoft.com/office/officeart/2008/layout/VerticalCurvedList"/>
    <dgm:cxn modelId="{E8985FD6-A0C0-4AA5-955E-141821A1477A}" type="presParOf" srcId="{44FC0729-F806-4068-8A7B-B705B55EF0CE}" destId="{93B11A4F-DC91-45EE-B430-447E63CEEE10}" srcOrd="1" destOrd="0" presId="urn:microsoft.com/office/officeart/2008/layout/VerticalCurvedList"/>
    <dgm:cxn modelId="{D9861C55-8DB0-44C3-85A4-FADA57AFA2D2}" type="presParOf" srcId="{44FC0729-F806-4068-8A7B-B705B55EF0CE}" destId="{2EB193F9-8084-4440-A252-375E8DA8467A}" srcOrd="2" destOrd="0" presId="urn:microsoft.com/office/officeart/2008/layout/VerticalCurvedList"/>
    <dgm:cxn modelId="{717F5DCF-7948-4997-B236-8284D35BB337}" type="presParOf" srcId="{44FC0729-F806-4068-8A7B-B705B55EF0CE}" destId="{612F2743-4370-49F9-B3E4-F544FB0932BD}" srcOrd="3" destOrd="0" presId="urn:microsoft.com/office/officeart/2008/layout/VerticalCurvedList"/>
    <dgm:cxn modelId="{FB0A08D4-8E3E-4123-B47B-5190212FD7E9}" type="presParOf" srcId="{941B6F17-8876-4375-AA2B-A8446CF27EE2}" destId="{C912F52D-FDD7-4844-AD0F-A0EA794E1CDC}" srcOrd="1" destOrd="0" presId="urn:microsoft.com/office/officeart/2008/layout/VerticalCurvedList"/>
    <dgm:cxn modelId="{3ECABBF3-1DBE-4CA4-9B5D-5E8C5E85D3A3}" type="presParOf" srcId="{941B6F17-8876-4375-AA2B-A8446CF27EE2}" destId="{E37BF71D-EBC3-4D92-964B-AF2E74ED9F08}" srcOrd="2" destOrd="0" presId="urn:microsoft.com/office/officeart/2008/layout/VerticalCurvedList"/>
    <dgm:cxn modelId="{E8B3222E-669F-4ECF-A8B4-B4868F7F6D71}" type="presParOf" srcId="{E37BF71D-EBC3-4D92-964B-AF2E74ED9F08}" destId="{E73316C3-6F9D-418A-896B-EC83BD4F8580}" srcOrd="0" destOrd="0" presId="urn:microsoft.com/office/officeart/2008/layout/VerticalCurvedList"/>
    <dgm:cxn modelId="{56F3C6CE-E031-4124-B46C-4CCFC3EE4B92}" type="presParOf" srcId="{941B6F17-8876-4375-AA2B-A8446CF27EE2}" destId="{4FFB1CDC-1403-43A5-ABF2-5F0BF58AB393}" srcOrd="3" destOrd="0" presId="urn:microsoft.com/office/officeart/2008/layout/VerticalCurvedList"/>
    <dgm:cxn modelId="{E80282FC-8970-4C59-BD69-BF282C93F1F9}" type="presParOf" srcId="{941B6F17-8876-4375-AA2B-A8446CF27EE2}" destId="{17A94B33-6588-423F-8A3E-581F64DBC5AF}" srcOrd="4" destOrd="0" presId="urn:microsoft.com/office/officeart/2008/layout/VerticalCurvedList"/>
    <dgm:cxn modelId="{4C228E9F-3F77-4AC2-A83E-9E64F9631356}" type="presParOf" srcId="{17A94B33-6588-423F-8A3E-581F64DBC5AF}" destId="{65C3D6A3-55AA-4D31-AFAA-9068A5E65CC3}" srcOrd="0" destOrd="0" presId="urn:microsoft.com/office/officeart/2008/layout/VerticalCurvedList"/>
    <dgm:cxn modelId="{1F2F1CC0-2B7D-44AF-B8F5-465D260646EC}" type="presParOf" srcId="{941B6F17-8876-4375-AA2B-A8446CF27EE2}" destId="{8FF51425-B7CF-448A-B096-3C138160DFBA}" srcOrd="5" destOrd="0" presId="urn:microsoft.com/office/officeart/2008/layout/VerticalCurvedList"/>
    <dgm:cxn modelId="{905D7B39-C374-4311-AEA5-C353232F05FA}" type="presParOf" srcId="{941B6F17-8876-4375-AA2B-A8446CF27EE2}" destId="{51873649-58BC-438F-9213-9AF4B59F46DE}" srcOrd="6" destOrd="0" presId="urn:microsoft.com/office/officeart/2008/layout/VerticalCurvedList"/>
    <dgm:cxn modelId="{53BEE44C-FE35-4B5D-9B16-981F1FA0E9EC}" type="presParOf" srcId="{51873649-58BC-438F-9213-9AF4B59F46DE}" destId="{337DD67C-CC2D-47FB-9B1C-E5BCBC46744A}" srcOrd="0" destOrd="0" presId="urn:microsoft.com/office/officeart/2008/layout/VerticalCurvedList"/>
    <dgm:cxn modelId="{E63108D7-A248-4B34-A3BB-2A3AC489BB4F}" type="presParOf" srcId="{941B6F17-8876-4375-AA2B-A8446CF27EE2}" destId="{28C52D8D-1C1D-47F7-A28E-DF65463A0EAB}" srcOrd="7" destOrd="0" presId="urn:microsoft.com/office/officeart/2008/layout/VerticalCurvedList"/>
    <dgm:cxn modelId="{9C711E35-5100-41FF-A65B-5102577203FE}" type="presParOf" srcId="{941B6F17-8876-4375-AA2B-A8446CF27EE2}" destId="{21CD7799-E5C9-4959-BFD1-58F9088F7492}" srcOrd="8" destOrd="0" presId="urn:microsoft.com/office/officeart/2008/layout/VerticalCurvedList"/>
    <dgm:cxn modelId="{248E18BF-12DB-4ACC-AD95-2B43FBDB6674}" type="presParOf" srcId="{21CD7799-E5C9-4959-BFD1-58F9088F7492}" destId="{A8327396-080A-4222-9DBA-B0A6C31A01D4}" srcOrd="0" destOrd="0" presId="urn:microsoft.com/office/officeart/2008/layout/VerticalCurvedList"/>
    <dgm:cxn modelId="{3729240A-9597-4247-929B-0FF5242E48AC}" type="presParOf" srcId="{941B6F17-8876-4375-AA2B-A8446CF27EE2}" destId="{78DE13D3-19E2-48C8-B9D8-0070BEF4CAC2}" srcOrd="9" destOrd="0" presId="urn:microsoft.com/office/officeart/2008/layout/VerticalCurvedList"/>
    <dgm:cxn modelId="{6EB35831-2B0A-41AE-927B-172F2A659360}" type="presParOf" srcId="{941B6F17-8876-4375-AA2B-A8446CF27EE2}" destId="{D73785B4-4DB5-423F-8411-23AC800D3A1A}" srcOrd="10" destOrd="0" presId="urn:microsoft.com/office/officeart/2008/layout/VerticalCurvedList"/>
    <dgm:cxn modelId="{C71F8281-8977-411A-8E08-0050FC195AE5}" type="presParOf" srcId="{D73785B4-4DB5-423F-8411-23AC800D3A1A}" destId="{478C45A7-0D99-4537-A4ED-B75FF1C7A9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96D3A-B089-4D9B-AACC-D5FBF6425BC8}" type="doc">
      <dgm:prSet loTypeId="urn:microsoft.com/office/officeart/2008/layout/VerticalCurvedList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6D57C8C4-0E09-4CFE-AB9C-FE900937755B}">
      <dgm:prSet phldrT="[Metin]"/>
      <dgm:spPr/>
      <dgm:t>
        <a:bodyPr/>
        <a:lstStyle/>
        <a:p>
          <a:r>
            <a:rPr lang="tr-TR" b="1" dirty="0"/>
            <a:t>Sınav salonlarının uygun hale getirilmesi</a:t>
          </a:r>
        </a:p>
      </dgm:t>
    </dgm:pt>
    <dgm:pt modelId="{95EC16F3-08D9-4C69-9F68-CA8CBFB3CF39}" type="parTrans" cxnId="{7D227AC4-D6D9-44C2-A899-FBCDC52DC81D}">
      <dgm:prSet/>
      <dgm:spPr/>
      <dgm:t>
        <a:bodyPr/>
        <a:lstStyle/>
        <a:p>
          <a:endParaRPr lang="tr-TR" b="1"/>
        </a:p>
      </dgm:t>
    </dgm:pt>
    <dgm:pt modelId="{F70A23DC-AE88-4F7B-9736-0582874D3A53}" type="sibTrans" cxnId="{7D227AC4-D6D9-44C2-A899-FBCDC52DC81D}">
      <dgm:prSet/>
      <dgm:spPr/>
      <dgm:t>
        <a:bodyPr/>
        <a:lstStyle/>
        <a:p>
          <a:endParaRPr lang="tr-TR" b="1"/>
        </a:p>
      </dgm:t>
    </dgm:pt>
    <dgm:pt modelId="{032EBAA6-DE7C-40CF-BA13-1EC3B3F83352}">
      <dgm:prSet phldrT="[Metin]"/>
      <dgm:spPr/>
      <dgm:t>
        <a:bodyPr/>
        <a:lstStyle/>
        <a:p>
          <a:r>
            <a:rPr lang="tr-TR" b="1" dirty="0"/>
            <a:t>Adayların sınav binasına alınması</a:t>
          </a:r>
        </a:p>
      </dgm:t>
    </dgm:pt>
    <dgm:pt modelId="{56D3190D-F3E2-401B-B9BA-8D16C92A9AFB}" type="parTrans" cxnId="{D3C20A84-DE61-4539-97F4-B9AEFF251E95}">
      <dgm:prSet/>
      <dgm:spPr/>
      <dgm:t>
        <a:bodyPr/>
        <a:lstStyle/>
        <a:p>
          <a:endParaRPr lang="tr-TR" b="1"/>
        </a:p>
      </dgm:t>
    </dgm:pt>
    <dgm:pt modelId="{70F7A417-F45B-4FE1-9F8F-475DBBAC38E1}" type="sibTrans" cxnId="{D3C20A84-DE61-4539-97F4-B9AEFF251E95}">
      <dgm:prSet/>
      <dgm:spPr/>
      <dgm:t>
        <a:bodyPr/>
        <a:lstStyle/>
        <a:p>
          <a:endParaRPr lang="tr-TR" b="1"/>
        </a:p>
      </dgm:t>
    </dgm:pt>
    <dgm:pt modelId="{73352B88-F8FE-4CB4-97CC-3BAED3E4284B}">
      <dgm:prSet phldrT="[Metin]"/>
      <dgm:spPr/>
      <dgm:t>
        <a:bodyPr/>
        <a:lstStyle/>
        <a:p>
          <a:r>
            <a:rPr lang="tr-TR" b="1" dirty="0"/>
            <a:t>Gerekli güvenlik tedbirlerinin sağlanmasına ilişkin iş ve işlemlerin yürütülmesi</a:t>
          </a:r>
        </a:p>
      </dgm:t>
    </dgm:pt>
    <dgm:pt modelId="{089A70D1-3E37-4FEB-8677-A4D2C19FDBBD}" type="parTrans" cxnId="{C8A075A7-BB53-4ED5-89D8-175D344C1F7F}">
      <dgm:prSet/>
      <dgm:spPr/>
      <dgm:t>
        <a:bodyPr/>
        <a:lstStyle/>
        <a:p>
          <a:endParaRPr lang="tr-TR" b="1"/>
        </a:p>
      </dgm:t>
    </dgm:pt>
    <dgm:pt modelId="{9F68725C-CA2F-47CB-90A2-56FEEEB8E6EF}" type="sibTrans" cxnId="{C8A075A7-BB53-4ED5-89D8-175D344C1F7F}">
      <dgm:prSet/>
      <dgm:spPr/>
      <dgm:t>
        <a:bodyPr/>
        <a:lstStyle/>
        <a:p>
          <a:endParaRPr lang="tr-TR" b="1"/>
        </a:p>
      </dgm:t>
    </dgm:pt>
    <dgm:pt modelId="{26837A45-572D-494A-800D-38D6D4EDACEE}" type="pres">
      <dgm:prSet presAssocID="{6D696D3A-B089-4D9B-AACC-D5FBF6425BC8}" presName="Name0" presStyleCnt="0">
        <dgm:presLayoutVars>
          <dgm:chMax val="7"/>
          <dgm:chPref val="7"/>
          <dgm:dir/>
        </dgm:presLayoutVars>
      </dgm:prSet>
      <dgm:spPr/>
    </dgm:pt>
    <dgm:pt modelId="{9851E68C-2C22-4B49-9341-7FD3BEEAC144}" type="pres">
      <dgm:prSet presAssocID="{6D696D3A-B089-4D9B-AACC-D5FBF6425BC8}" presName="Name1" presStyleCnt="0"/>
      <dgm:spPr/>
    </dgm:pt>
    <dgm:pt modelId="{43D082EF-05E1-47B9-8D05-96E20A4382BE}" type="pres">
      <dgm:prSet presAssocID="{6D696D3A-B089-4D9B-AACC-D5FBF6425BC8}" presName="cycle" presStyleCnt="0"/>
      <dgm:spPr/>
    </dgm:pt>
    <dgm:pt modelId="{BE5A9F1D-6465-42C5-A6EB-49A908815DB6}" type="pres">
      <dgm:prSet presAssocID="{6D696D3A-B089-4D9B-AACC-D5FBF6425BC8}" presName="srcNode" presStyleLbl="node1" presStyleIdx="0" presStyleCnt="3"/>
      <dgm:spPr/>
    </dgm:pt>
    <dgm:pt modelId="{39D47844-E143-45A0-A788-2228207D5234}" type="pres">
      <dgm:prSet presAssocID="{6D696D3A-B089-4D9B-AACC-D5FBF6425BC8}" presName="conn" presStyleLbl="parChTrans1D2" presStyleIdx="0" presStyleCnt="1"/>
      <dgm:spPr/>
    </dgm:pt>
    <dgm:pt modelId="{EEB573D5-141C-4E40-885A-55200FD0B435}" type="pres">
      <dgm:prSet presAssocID="{6D696D3A-B089-4D9B-AACC-D5FBF6425BC8}" presName="extraNode" presStyleLbl="node1" presStyleIdx="0" presStyleCnt="3"/>
      <dgm:spPr/>
    </dgm:pt>
    <dgm:pt modelId="{894C7DEC-04AE-465E-A629-FDD339BAE503}" type="pres">
      <dgm:prSet presAssocID="{6D696D3A-B089-4D9B-AACC-D5FBF6425BC8}" presName="dstNode" presStyleLbl="node1" presStyleIdx="0" presStyleCnt="3"/>
      <dgm:spPr/>
    </dgm:pt>
    <dgm:pt modelId="{BBF93322-371A-48EA-AE0C-B6A7AF11DFA0}" type="pres">
      <dgm:prSet presAssocID="{6D57C8C4-0E09-4CFE-AB9C-FE900937755B}" presName="text_1" presStyleLbl="node1" presStyleIdx="0" presStyleCnt="3">
        <dgm:presLayoutVars>
          <dgm:bulletEnabled val="1"/>
        </dgm:presLayoutVars>
      </dgm:prSet>
      <dgm:spPr/>
    </dgm:pt>
    <dgm:pt modelId="{1B920D03-D3E8-44E6-A5A4-639C2F687416}" type="pres">
      <dgm:prSet presAssocID="{6D57C8C4-0E09-4CFE-AB9C-FE900937755B}" presName="accent_1" presStyleCnt="0"/>
      <dgm:spPr/>
    </dgm:pt>
    <dgm:pt modelId="{6EEAF68A-64D5-4257-AE96-38581576FB6A}" type="pres">
      <dgm:prSet presAssocID="{6D57C8C4-0E09-4CFE-AB9C-FE900937755B}" presName="accentRepeatNode" presStyleLbl="solidFgAcc1" presStyleIdx="0" presStyleCnt="3"/>
      <dgm:spPr/>
    </dgm:pt>
    <dgm:pt modelId="{641DC8E2-F1CD-49E6-BDE3-C8385E057B6F}" type="pres">
      <dgm:prSet presAssocID="{032EBAA6-DE7C-40CF-BA13-1EC3B3F83352}" presName="text_2" presStyleLbl="node1" presStyleIdx="1" presStyleCnt="3">
        <dgm:presLayoutVars>
          <dgm:bulletEnabled val="1"/>
        </dgm:presLayoutVars>
      </dgm:prSet>
      <dgm:spPr/>
    </dgm:pt>
    <dgm:pt modelId="{8A13AC94-69DC-4154-AEDE-B58223AE9733}" type="pres">
      <dgm:prSet presAssocID="{032EBAA6-DE7C-40CF-BA13-1EC3B3F83352}" presName="accent_2" presStyleCnt="0"/>
      <dgm:spPr/>
    </dgm:pt>
    <dgm:pt modelId="{CD1DDF6B-295D-422E-8D45-916EAD5DC2F6}" type="pres">
      <dgm:prSet presAssocID="{032EBAA6-DE7C-40CF-BA13-1EC3B3F83352}" presName="accentRepeatNode" presStyleLbl="solidFgAcc1" presStyleIdx="1" presStyleCnt="3"/>
      <dgm:spPr/>
    </dgm:pt>
    <dgm:pt modelId="{3752E88E-4E87-48EE-ABC0-E740B7A1F90E}" type="pres">
      <dgm:prSet presAssocID="{73352B88-F8FE-4CB4-97CC-3BAED3E4284B}" presName="text_3" presStyleLbl="node1" presStyleIdx="2" presStyleCnt="3">
        <dgm:presLayoutVars>
          <dgm:bulletEnabled val="1"/>
        </dgm:presLayoutVars>
      </dgm:prSet>
      <dgm:spPr/>
    </dgm:pt>
    <dgm:pt modelId="{1184DDA0-3E7C-4388-B98C-C2E882534B4C}" type="pres">
      <dgm:prSet presAssocID="{73352B88-F8FE-4CB4-97CC-3BAED3E4284B}" presName="accent_3" presStyleCnt="0"/>
      <dgm:spPr/>
    </dgm:pt>
    <dgm:pt modelId="{EFEF6ACB-4207-45B4-AFB2-1C58C8AC1652}" type="pres">
      <dgm:prSet presAssocID="{73352B88-F8FE-4CB4-97CC-3BAED3E4284B}" presName="accentRepeatNode" presStyleLbl="solidFgAcc1" presStyleIdx="2" presStyleCnt="3"/>
      <dgm:spPr/>
    </dgm:pt>
  </dgm:ptLst>
  <dgm:cxnLst>
    <dgm:cxn modelId="{A3E5DD01-05F8-4F3C-8EE9-9C022D7E5558}" type="presOf" srcId="{F70A23DC-AE88-4F7B-9736-0582874D3A53}" destId="{39D47844-E143-45A0-A788-2228207D5234}" srcOrd="0" destOrd="0" presId="urn:microsoft.com/office/officeart/2008/layout/VerticalCurvedList"/>
    <dgm:cxn modelId="{4175A96F-24B4-424F-8F1D-288FBEEEE36E}" type="presOf" srcId="{6D696D3A-B089-4D9B-AACC-D5FBF6425BC8}" destId="{26837A45-572D-494A-800D-38D6D4EDACEE}" srcOrd="0" destOrd="0" presId="urn:microsoft.com/office/officeart/2008/layout/VerticalCurvedList"/>
    <dgm:cxn modelId="{D3C20A84-DE61-4539-97F4-B9AEFF251E95}" srcId="{6D696D3A-B089-4D9B-AACC-D5FBF6425BC8}" destId="{032EBAA6-DE7C-40CF-BA13-1EC3B3F83352}" srcOrd="1" destOrd="0" parTransId="{56D3190D-F3E2-401B-B9BA-8D16C92A9AFB}" sibTransId="{70F7A417-F45B-4FE1-9F8F-475DBBAC38E1}"/>
    <dgm:cxn modelId="{45B95789-DA60-4E7A-952A-C0D24E0242DD}" type="presOf" srcId="{032EBAA6-DE7C-40CF-BA13-1EC3B3F83352}" destId="{641DC8E2-F1CD-49E6-BDE3-C8385E057B6F}" srcOrd="0" destOrd="0" presId="urn:microsoft.com/office/officeart/2008/layout/VerticalCurvedList"/>
    <dgm:cxn modelId="{C8A075A7-BB53-4ED5-89D8-175D344C1F7F}" srcId="{6D696D3A-B089-4D9B-AACC-D5FBF6425BC8}" destId="{73352B88-F8FE-4CB4-97CC-3BAED3E4284B}" srcOrd="2" destOrd="0" parTransId="{089A70D1-3E37-4FEB-8677-A4D2C19FDBBD}" sibTransId="{9F68725C-CA2F-47CB-90A2-56FEEEB8E6EF}"/>
    <dgm:cxn modelId="{7D227AC4-D6D9-44C2-A899-FBCDC52DC81D}" srcId="{6D696D3A-B089-4D9B-AACC-D5FBF6425BC8}" destId="{6D57C8C4-0E09-4CFE-AB9C-FE900937755B}" srcOrd="0" destOrd="0" parTransId="{95EC16F3-08D9-4C69-9F68-CA8CBFB3CF39}" sibTransId="{F70A23DC-AE88-4F7B-9736-0582874D3A53}"/>
    <dgm:cxn modelId="{36AC86D3-443A-418D-A536-7FBB9BE47BE7}" type="presOf" srcId="{73352B88-F8FE-4CB4-97CC-3BAED3E4284B}" destId="{3752E88E-4E87-48EE-ABC0-E740B7A1F90E}" srcOrd="0" destOrd="0" presId="urn:microsoft.com/office/officeart/2008/layout/VerticalCurvedList"/>
    <dgm:cxn modelId="{084FFAF7-BEBF-4B81-98DC-C2F22894CA6E}" type="presOf" srcId="{6D57C8C4-0E09-4CFE-AB9C-FE900937755B}" destId="{BBF93322-371A-48EA-AE0C-B6A7AF11DFA0}" srcOrd="0" destOrd="0" presId="urn:microsoft.com/office/officeart/2008/layout/VerticalCurvedList"/>
    <dgm:cxn modelId="{E1DEA771-C1B1-4440-BF8D-C427108CFE02}" type="presParOf" srcId="{26837A45-572D-494A-800D-38D6D4EDACEE}" destId="{9851E68C-2C22-4B49-9341-7FD3BEEAC144}" srcOrd="0" destOrd="0" presId="urn:microsoft.com/office/officeart/2008/layout/VerticalCurvedList"/>
    <dgm:cxn modelId="{35022AF8-6ADC-436A-9AEA-538F05945052}" type="presParOf" srcId="{9851E68C-2C22-4B49-9341-7FD3BEEAC144}" destId="{43D082EF-05E1-47B9-8D05-96E20A4382BE}" srcOrd="0" destOrd="0" presId="urn:microsoft.com/office/officeart/2008/layout/VerticalCurvedList"/>
    <dgm:cxn modelId="{D83D9CAA-FA4A-414E-99E2-FEF8F7E4EC97}" type="presParOf" srcId="{43D082EF-05E1-47B9-8D05-96E20A4382BE}" destId="{BE5A9F1D-6465-42C5-A6EB-49A908815DB6}" srcOrd="0" destOrd="0" presId="urn:microsoft.com/office/officeart/2008/layout/VerticalCurvedList"/>
    <dgm:cxn modelId="{912945F3-A56A-4410-98BA-870AACCC9811}" type="presParOf" srcId="{43D082EF-05E1-47B9-8D05-96E20A4382BE}" destId="{39D47844-E143-45A0-A788-2228207D5234}" srcOrd="1" destOrd="0" presId="urn:microsoft.com/office/officeart/2008/layout/VerticalCurvedList"/>
    <dgm:cxn modelId="{B48B271D-9418-45B2-A247-3AB9F55327DB}" type="presParOf" srcId="{43D082EF-05E1-47B9-8D05-96E20A4382BE}" destId="{EEB573D5-141C-4E40-885A-55200FD0B435}" srcOrd="2" destOrd="0" presId="urn:microsoft.com/office/officeart/2008/layout/VerticalCurvedList"/>
    <dgm:cxn modelId="{65AA34A4-0790-462E-A603-FEBC08EB6FC4}" type="presParOf" srcId="{43D082EF-05E1-47B9-8D05-96E20A4382BE}" destId="{894C7DEC-04AE-465E-A629-FDD339BAE503}" srcOrd="3" destOrd="0" presId="urn:microsoft.com/office/officeart/2008/layout/VerticalCurvedList"/>
    <dgm:cxn modelId="{A56B4F69-06B9-47FE-9E35-138519C82FCD}" type="presParOf" srcId="{9851E68C-2C22-4B49-9341-7FD3BEEAC144}" destId="{BBF93322-371A-48EA-AE0C-B6A7AF11DFA0}" srcOrd="1" destOrd="0" presId="urn:microsoft.com/office/officeart/2008/layout/VerticalCurvedList"/>
    <dgm:cxn modelId="{722BCCD6-38AD-4FC9-9547-040A7CEF755E}" type="presParOf" srcId="{9851E68C-2C22-4B49-9341-7FD3BEEAC144}" destId="{1B920D03-D3E8-44E6-A5A4-639C2F687416}" srcOrd="2" destOrd="0" presId="urn:microsoft.com/office/officeart/2008/layout/VerticalCurvedList"/>
    <dgm:cxn modelId="{42042786-E0CA-487C-B370-5D19223E9776}" type="presParOf" srcId="{1B920D03-D3E8-44E6-A5A4-639C2F687416}" destId="{6EEAF68A-64D5-4257-AE96-38581576FB6A}" srcOrd="0" destOrd="0" presId="urn:microsoft.com/office/officeart/2008/layout/VerticalCurvedList"/>
    <dgm:cxn modelId="{D239BFB2-2223-45BE-9E1B-CFEC6A65E611}" type="presParOf" srcId="{9851E68C-2C22-4B49-9341-7FD3BEEAC144}" destId="{641DC8E2-F1CD-49E6-BDE3-C8385E057B6F}" srcOrd="3" destOrd="0" presId="urn:microsoft.com/office/officeart/2008/layout/VerticalCurvedList"/>
    <dgm:cxn modelId="{32078BC7-3577-4D8C-AACB-BE21E44145A5}" type="presParOf" srcId="{9851E68C-2C22-4B49-9341-7FD3BEEAC144}" destId="{8A13AC94-69DC-4154-AEDE-B58223AE9733}" srcOrd="4" destOrd="0" presId="urn:microsoft.com/office/officeart/2008/layout/VerticalCurvedList"/>
    <dgm:cxn modelId="{8E02A2D3-1BC6-4A0F-A761-AA73F918216B}" type="presParOf" srcId="{8A13AC94-69DC-4154-AEDE-B58223AE9733}" destId="{CD1DDF6B-295D-422E-8D45-916EAD5DC2F6}" srcOrd="0" destOrd="0" presId="urn:microsoft.com/office/officeart/2008/layout/VerticalCurvedList"/>
    <dgm:cxn modelId="{4134F9EA-6FBF-4FB1-8BA5-FDFF9658E307}" type="presParOf" srcId="{9851E68C-2C22-4B49-9341-7FD3BEEAC144}" destId="{3752E88E-4E87-48EE-ABC0-E740B7A1F90E}" srcOrd="5" destOrd="0" presId="urn:microsoft.com/office/officeart/2008/layout/VerticalCurvedList"/>
    <dgm:cxn modelId="{E3FAFB24-0745-4168-BF62-8D4CF65B8E47}" type="presParOf" srcId="{9851E68C-2C22-4B49-9341-7FD3BEEAC144}" destId="{1184DDA0-3E7C-4388-B98C-C2E882534B4C}" srcOrd="6" destOrd="0" presId="urn:microsoft.com/office/officeart/2008/layout/VerticalCurvedList"/>
    <dgm:cxn modelId="{BFCB9442-D5D2-4693-9267-F78CF0BDB095}" type="presParOf" srcId="{1184DDA0-3E7C-4388-B98C-C2E882534B4C}" destId="{EFEF6ACB-4207-45B4-AFB2-1C58C8AC16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b="1" dirty="0"/>
            <a:t>Sınav uygulamasına ilişkin inisiyatif kullanma</a:t>
          </a:r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b="1" dirty="0"/>
            <a:t>Sınav salonuna girip çıkma durumları</a:t>
          </a:r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b="1" dirty="0"/>
            <a:t>Görev yerini terk etme</a:t>
          </a:r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/>
        </a:p>
      </dgm:t>
    </dgm:pt>
    <dgm:pt modelId="{5E41CBEF-BE70-4C32-B716-9FA018394EAF}">
      <dgm:prSet phldrT="[Metin]" custT="1"/>
      <dgm:spPr/>
      <dgm:t>
        <a:bodyPr/>
        <a:lstStyle/>
        <a:p>
          <a:r>
            <a:rPr lang="tr-TR" sz="1800" b="1" dirty="0"/>
            <a:t>Cep telefonu kullanımı</a:t>
          </a:r>
        </a:p>
      </dgm:t>
    </dgm:pt>
    <dgm:pt modelId="{AA1DD668-1E51-41AC-BF91-756484ECF897}" type="parTrans" cxnId="{83F4423E-41B7-4DEB-A276-549FBF1A2B78}">
      <dgm:prSet/>
      <dgm:spPr/>
      <dgm:t>
        <a:bodyPr/>
        <a:lstStyle/>
        <a:p>
          <a:endParaRPr lang="tr-TR" sz="1800"/>
        </a:p>
      </dgm:t>
    </dgm:pt>
    <dgm:pt modelId="{7C49D2BC-3A04-4EB2-B6AC-6CA7AFDAC93A}" type="sibTrans" cxnId="{83F4423E-41B7-4DEB-A276-549FBF1A2B78}">
      <dgm:prSet/>
      <dgm:spPr/>
      <dgm:t>
        <a:bodyPr/>
        <a:lstStyle/>
        <a:p>
          <a:endParaRPr lang="tr-TR" sz="1800"/>
        </a:p>
      </dgm:t>
    </dgm:pt>
    <dgm:pt modelId="{2E5D7FC9-EAFE-41CB-ABEF-5C811C0693F3}">
      <dgm:prSet phldrT="[Metin]" custT="1"/>
      <dgm:spPr/>
      <dgm:t>
        <a:bodyPr/>
        <a:lstStyle/>
        <a:p>
          <a:r>
            <a:rPr lang="tr-TR" sz="1800" b="1" dirty="0"/>
            <a:t>Sınav binasına görevli ve kursiyer harici kişilerin girmesine müsaade edilmesi</a:t>
          </a:r>
        </a:p>
      </dgm:t>
    </dgm:pt>
    <dgm:pt modelId="{717934D8-566B-482B-B4AE-8058AA587775}" type="parTrans" cxnId="{1314D20A-E62B-466A-8C19-ABA77444153B}">
      <dgm:prSet/>
      <dgm:spPr/>
      <dgm:t>
        <a:bodyPr/>
        <a:lstStyle/>
        <a:p>
          <a:endParaRPr lang="tr-TR"/>
        </a:p>
      </dgm:t>
    </dgm:pt>
    <dgm:pt modelId="{0F652E66-C7D8-4C52-A34E-9C5B9726B52E}" type="sibTrans" cxnId="{1314D20A-E62B-466A-8C19-ABA77444153B}">
      <dgm:prSet/>
      <dgm:spPr/>
      <dgm:t>
        <a:bodyPr/>
        <a:lstStyle/>
        <a:p>
          <a:endParaRPr lang="tr-TR"/>
        </a:p>
      </dgm:t>
    </dgm:pt>
    <dgm:pt modelId="{A522C08D-2C5F-42D8-88F4-C22C7A5C6A58}">
      <dgm:prSet phldrT="[Metin]" custT="1"/>
      <dgm:spPr/>
      <dgm:t>
        <a:bodyPr/>
        <a:lstStyle/>
        <a:p>
          <a:r>
            <a:rPr lang="tr-TR" sz="1800" b="1" dirty="0"/>
            <a:t>Görevlerini bir başka personele yaptırması</a:t>
          </a:r>
        </a:p>
      </dgm:t>
    </dgm:pt>
    <dgm:pt modelId="{89E533D3-7438-45FE-88AA-D00B590F5759}" type="parTrans" cxnId="{DADD20D7-8ABE-4AD3-8469-3A49B7C8DAAD}">
      <dgm:prSet/>
      <dgm:spPr/>
      <dgm:t>
        <a:bodyPr/>
        <a:lstStyle/>
        <a:p>
          <a:endParaRPr lang="tr-TR"/>
        </a:p>
      </dgm:t>
    </dgm:pt>
    <dgm:pt modelId="{4879ADFA-AE4A-424D-9191-FF185AA2F6AD}" type="sibTrans" cxnId="{DADD20D7-8ABE-4AD3-8469-3A49B7C8DAAD}">
      <dgm:prSet/>
      <dgm:spPr/>
      <dgm:t>
        <a:bodyPr/>
        <a:lstStyle/>
        <a:p>
          <a:endParaRPr lang="tr-TR"/>
        </a:p>
      </dgm:t>
    </dgm:pt>
    <dgm:pt modelId="{69B631B3-3926-44D5-BBFC-AE6C4C0FC59B}">
      <dgm:prSet phldrT="[Metin]" custT="1"/>
      <dgm:spPr/>
      <dgm:t>
        <a:bodyPr/>
        <a:lstStyle/>
        <a:p>
          <a:r>
            <a:rPr lang="tr-TR" sz="1800" b="1" dirty="0"/>
            <a:t>Polis memurunun sınav salonunda bulunması</a:t>
          </a:r>
        </a:p>
      </dgm:t>
    </dgm:pt>
    <dgm:pt modelId="{413BEE27-2654-4A89-BB5E-8D8D754B16E6}" type="parTrans" cxnId="{AD3D86D6-EFC9-49CF-A0B5-5A7FE09E922C}">
      <dgm:prSet/>
      <dgm:spPr/>
      <dgm:t>
        <a:bodyPr/>
        <a:lstStyle/>
        <a:p>
          <a:endParaRPr lang="tr-TR"/>
        </a:p>
      </dgm:t>
    </dgm:pt>
    <dgm:pt modelId="{1A865988-1608-4C82-87FC-01793213F817}" type="sibTrans" cxnId="{AD3D86D6-EFC9-49CF-A0B5-5A7FE09E922C}">
      <dgm:prSet/>
      <dgm:spPr/>
      <dgm:t>
        <a:bodyPr/>
        <a:lstStyle/>
        <a:p>
          <a:endParaRPr lang="tr-TR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7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7"/>
      <dgm:spPr/>
    </dgm:pt>
    <dgm:pt modelId="{612F2743-4370-49F9-B3E4-F544FB0932BD}" type="pres">
      <dgm:prSet presAssocID="{55DD6468-DA74-4EDB-BC1A-D152E740FC94}" presName="dstNode" presStyleLbl="node1" presStyleIdx="0" presStyleCnt="7"/>
      <dgm:spPr/>
    </dgm:pt>
    <dgm:pt modelId="{D3CBBB6E-AC0E-40FC-9937-3572ABA85FEA}" type="pres">
      <dgm:prSet presAssocID="{A522C08D-2C5F-42D8-88F4-C22C7A5C6A58}" presName="text_1" presStyleLbl="node1" presStyleIdx="0" presStyleCnt="7">
        <dgm:presLayoutVars>
          <dgm:bulletEnabled val="1"/>
        </dgm:presLayoutVars>
      </dgm:prSet>
      <dgm:spPr/>
    </dgm:pt>
    <dgm:pt modelId="{7F836217-A286-4C26-9CCF-E4A608EDB37B}" type="pres">
      <dgm:prSet presAssocID="{A522C08D-2C5F-42D8-88F4-C22C7A5C6A58}" presName="accent_1" presStyleCnt="0"/>
      <dgm:spPr/>
    </dgm:pt>
    <dgm:pt modelId="{A8327396-080A-4222-9DBA-B0A6C31A01D4}" type="pres">
      <dgm:prSet presAssocID="{A522C08D-2C5F-42D8-88F4-C22C7A5C6A58}" presName="accentRepeatNode" presStyleLbl="solidFgAcc1" presStyleIdx="0" presStyleCnt="7"/>
      <dgm:spPr/>
    </dgm:pt>
    <dgm:pt modelId="{66F9DD64-F900-4CA8-9292-C73FAED4975D}" type="pres">
      <dgm:prSet presAssocID="{943590B1-699C-4840-880D-619E69BC142E}" presName="text_2" presStyleLbl="node1" presStyleIdx="1" presStyleCnt="7">
        <dgm:presLayoutVars>
          <dgm:bulletEnabled val="1"/>
        </dgm:presLayoutVars>
      </dgm:prSet>
      <dgm:spPr/>
    </dgm:pt>
    <dgm:pt modelId="{017C1767-A07C-41EF-894C-FF2DA4B31AD3}" type="pres">
      <dgm:prSet presAssocID="{943590B1-699C-4840-880D-619E69BC142E}" presName="accent_2" presStyleCnt="0"/>
      <dgm:spPr/>
    </dgm:pt>
    <dgm:pt modelId="{478C45A7-0D99-4537-A4ED-B75FF1C7A9FF}" type="pres">
      <dgm:prSet presAssocID="{943590B1-699C-4840-880D-619E69BC142E}" presName="accentRepeatNode" presStyleLbl="solidFgAcc1" presStyleIdx="1" presStyleCnt="7"/>
      <dgm:spPr/>
    </dgm:pt>
    <dgm:pt modelId="{A13BBF5D-CAD6-40D6-A1BA-FEBC6995CA0A}" type="pres">
      <dgm:prSet presAssocID="{76105F33-CDC1-43C7-8181-B17BFB564B10}" presName="text_3" presStyleLbl="node1" presStyleIdx="2" presStyleCnt="7" custLinFactNeighborX="136" custLinFactNeighborY="6953">
        <dgm:presLayoutVars>
          <dgm:bulletEnabled val="1"/>
        </dgm:presLayoutVars>
      </dgm:prSet>
      <dgm:spPr/>
    </dgm:pt>
    <dgm:pt modelId="{FD37A472-EBB6-4340-998E-8EB6EC6B216A}" type="pres">
      <dgm:prSet presAssocID="{76105F33-CDC1-43C7-8181-B17BFB564B10}" presName="accent_3" presStyleCnt="0"/>
      <dgm:spPr/>
    </dgm:pt>
    <dgm:pt modelId="{9307A223-62D9-4FEC-90C3-DF92D0D8BA45}" type="pres">
      <dgm:prSet presAssocID="{76105F33-CDC1-43C7-8181-B17BFB564B10}" presName="accentRepeatNode" presStyleLbl="solidFgAcc1" presStyleIdx="2" presStyleCnt="7"/>
      <dgm:spPr/>
    </dgm:pt>
    <dgm:pt modelId="{3F82225D-6422-44B8-BD1E-5C1B5270C6C7}" type="pres">
      <dgm:prSet presAssocID="{F7F60E7C-0D70-48B7-A0DB-0313C1661AB8}" presName="text_4" presStyleLbl="node1" presStyleIdx="3" presStyleCnt="7">
        <dgm:presLayoutVars>
          <dgm:bulletEnabled val="1"/>
        </dgm:presLayoutVars>
      </dgm:prSet>
      <dgm:spPr/>
    </dgm:pt>
    <dgm:pt modelId="{3A9F49F3-3334-481B-B809-E49A2696828A}" type="pres">
      <dgm:prSet presAssocID="{F7F60E7C-0D70-48B7-A0DB-0313C1661AB8}" presName="accent_4" presStyleCnt="0"/>
      <dgm:spPr/>
    </dgm:pt>
    <dgm:pt modelId="{17E68C0E-53DE-471A-AE7F-3F31C2B6CF80}" type="pres">
      <dgm:prSet presAssocID="{F7F60E7C-0D70-48B7-A0DB-0313C1661AB8}" presName="accentRepeatNode" presStyleLbl="solidFgAcc1" presStyleIdx="3" presStyleCnt="7"/>
      <dgm:spPr/>
    </dgm:pt>
    <dgm:pt modelId="{F7F9E1B6-B736-46AF-8639-52F9FFF36C06}" type="pres">
      <dgm:prSet presAssocID="{5E41CBEF-BE70-4C32-B716-9FA018394EAF}" presName="text_5" presStyleLbl="node1" presStyleIdx="4" presStyleCnt="7">
        <dgm:presLayoutVars>
          <dgm:bulletEnabled val="1"/>
        </dgm:presLayoutVars>
      </dgm:prSet>
      <dgm:spPr/>
    </dgm:pt>
    <dgm:pt modelId="{33C710A7-0C98-4C73-BEE8-F442FD0B83C1}" type="pres">
      <dgm:prSet presAssocID="{5E41CBEF-BE70-4C32-B716-9FA018394EAF}" presName="accent_5" presStyleCnt="0"/>
      <dgm:spPr/>
    </dgm:pt>
    <dgm:pt modelId="{5FE6F8F3-5F4F-4E6A-8A12-060D3ED35FAC}" type="pres">
      <dgm:prSet presAssocID="{5E41CBEF-BE70-4C32-B716-9FA018394EAF}" presName="accentRepeatNode" presStyleLbl="solidFgAcc1" presStyleIdx="4" presStyleCnt="7"/>
      <dgm:spPr/>
    </dgm:pt>
    <dgm:pt modelId="{A9EA92A9-A7CE-4CB0-A3C4-0A2D06414333}" type="pres">
      <dgm:prSet presAssocID="{2E5D7FC9-EAFE-41CB-ABEF-5C811C0693F3}" presName="text_6" presStyleLbl="node1" presStyleIdx="5" presStyleCnt="7">
        <dgm:presLayoutVars>
          <dgm:bulletEnabled val="1"/>
        </dgm:presLayoutVars>
      </dgm:prSet>
      <dgm:spPr/>
    </dgm:pt>
    <dgm:pt modelId="{C69E18EC-6CFD-436A-BEF9-12C54E31981E}" type="pres">
      <dgm:prSet presAssocID="{2E5D7FC9-EAFE-41CB-ABEF-5C811C0693F3}" presName="accent_6" presStyleCnt="0"/>
      <dgm:spPr/>
    </dgm:pt>
    <dgm:pt modelId="{6AE682AC-2E30-4999-85B9-35A6632615E2}" type="pres">
      <dgm:prSet presAssocID="{2E5D7FC9-EAFE-41CB-ABEF-5C811C0693F3}" presName="accentRepeatNode" presStyleLbl="solidFgAcc1" presStyleIdx="5" presStyleCnt="7"/>
      <dgm:spPr/>
    </dgm:pt>
    <dgm:pt modelId="{9D39FADB-B6DC-4E78-8AFA-842DEB2A69B6}" type="pres">
      <dgm:prSet presAssocID="{69B631B3-3926-44D5-BBFC-AE6C4C0FC59B}" presName="text_7" presStyleLbl="node1" presStyleIdx="6" presStyleCnt="7">
        <dgm:presLayoutVars>
          <dgm:bulletEnabled val="1"/>
        </dgm:presLayoutVars>
      </dgm:prSet>
      <dgm:spPr/>
    </dgm:pt>
    <dgm:pt modelId="{CB69BD46-BAD2-4D6F-8A9D-33460BB9D9DF}" type="pres">
      <dgm:prSet presAssocID="{69B631B3-3926-44D5-BBFC-AE6C4C0FC59B}" presName="accent_7" presStyleCnt="0"/>
      <dgm:spPr/>
    </dgm:pt>
    <dgm:pt modelId="{DF931D5C-F774-4EAD-BDE4-1A9432DB325C}" type="pres">
      <dgm:prSet presAssocID="{69B631B3-3926-44D5-BBFC-AE6C4C0FC59B}" presName="accentRepeatNode" presStyleLbl="solidFgAcc1" presStyleIdx="6" presStyleCnt="7"/>
      <dgm:spPr/>
    </dgm:pt>
  </dgm:ptLst>
  <dgm:cxnLst>
    <dgm:cxn modelId="{1314D20A-E62B-466A-8C19-ABA77444153B}" srcId="{55DD6468-DA74-4EDB-BC1A-D152E740FC94}" destId="{2E5D7FC9-EAFE-41CB-ABEF-5C811C0693F3}" srcOrd="5" destOrd="0" parTransId="{717934D8-566B-482B-B4AE-8058AA587775}" sibTransId="{0F652E66-C7D8-4C52-A34E-9C5B9726B52E}"/>
    <dgm:cxn modelId="{4D199C19-3061-4E4B-B73B-A6DAB329A29A}" type="presOf" srcId="{55DD6468-DA74-4EDB-BC1A-D152E740FC94}" destId="{B329B7FB-F973-4142-AFFB-BA134977EE40}" srcOrd="0" destOrd="0" presId="urn:microsoft.com/office/officeart/2008/layout/VerticalCurvedList"/>
    <dgm:cxn modelId="{0125272C-4EFD-4338-8583-E0CF76394EFA}" srcId="{55DD6468-DA74-4EDB-BC1A-D152E740FC94}" destId="{76105F33-CDC1-43C7-8181-B17BFB564B10}" srcOrd="2" destOrd="0" parTransId="{2B31AEDF-AA17-472F-ACF5-5CFE2D7AEB56}" sibTransId="{ED707EE2-344C-41BB-AFD9-8DFDCC457CD7}"/>
    <dgm:cxn modelId="{1378732C-99C6-4FED-A9EB-5E2298C7D77C}" type="presOf" srcId="{2E5D7FC9-EAFE-41CB-ABEF-5C811C0693F3}" destId="{A9EA92A9-A7CE-4CB0-A3C4-0A2D06414333}" srcOrd="0" destOrd="0" presId="urn:microsoft.com/office/officeart/2008/layout/VerticalCurvedList"/>
    <dgm:cxn modelId="{6FB6B033-0784-46F3-A69E-B2A058CF7B10}" srcId="{55DD6468-DA74-4EDB-BC1A-D152E740FC94}" destId="{943590B1-699C-4840-880D-619E69BC142E}" srcOrd="1" destOrd="0" parTransId="{35A946BE-9CDD-4D4C-A484-E61F959923B1}" sibTransId="{B29D818F-A4D0-4CA8-88CF-D1A60235FF75}"/>
    <dgm:cxn modelId="{83F4423E-41B7-4DEB-A276-549FBF1A2B78}" srcId="{55DD6468-DA74-4EDB-BC1A-D152E740FC94}" destId="{5E41CBEF-BE70-4C32-B716-9FA018394EAF}" srcOrd="4" destOrd="0" parTransId="{AA1DD668-1E51-41AC-BF91-756484ECF897}" sibTransId="{7C49D2BC-3A04-4EB2-B6AC-6CA7AFDAC93A}"/>
    <dgm:cxn modelId="{23338545-F465-42C6-9A76-750D31989DE7}" type="presOf" srcId="{4879ADFA-AE4A-424D-9191-FF185AA2F6AD}" destId="{93B11A4F-DC91-45EE-B430-447E63CEEE10}" srcOrd="0" destOrd="0" presId="urn:microsoft.com/office/officeart/2008/layout/VerticalCurvedList"/>
    <dgm:cxn modelId="{8C823690-49D8-4A2E-B727-10C8A2F6007F}" srcId="{55DD6468-DA74-4EDB-BC1A-D152E740FC94}" destId="{F7F60E7C-0D70-48B7-A0DB-0313C1661AB8}" srcOrd="3" destOrd="0" parTransId="{8A316F5F-FC9C-47A7-BFD2-0CB676140E5B}" sibTransId="{879F5462-1D33-4F1D-868D-FAE4C9976743}"/>
    <dgm:cxn modelId="{52E77A91-FE61-43EF-9859-51D1B35EDBCB}" type="presOf" srcId="{5E41CBEF-BE70-4C32-B716-9FA018394EAF}" destId="{F7F9E1B6-B736-46AF-8639-52F9FFF36C06}" srcOrd="0" destOrd="0" presId="urn:microsoft.com/office/officeart/2008/layout/VerticalCurvedList"/>
    <dgm:cxn modelId="{59621E94-154A-4E53-A6D2-697A749B139F}" type="presOf" srcId="{76105F33-CDC1-43C7-8181-B17BFB564B10}" destId="{A13BBF5D-CAD6-40D6-A1BA-FEBC6995CA0A}" srcOrd="0" destOrd="0" presId="urn:microsoft.com/office/officeart/2008/layout/VerticalCurvedList"/>
    <dgm:cxn modelId="{6F508DB8-96E4-4873-A059-3A0D3ECE64AF}" type="presOf" srcId="{69B631B3-3926-44D5-BBFC-AE6C4C0FC59B}" destId="{9D39FADB-B6DC-4E78-8AFA-842DEB2A69B6}" srcOrd="0" destOrd="0" presId="urn:microsoft.com/office/officeart/2008/layout/VerticalCurvedList"/>
    <dgm:cxn modelId="{C663E6BE-CD4E-4AAD-BAE9-B03CA72F16EA}" type="presOf" srcId="{943590B1-699C-4840-880D-619E69BC142E}" destId="{66F9DD64-F900-4CA8-9292-C73FAED4975D}" srcOrd="0" destOrd="0" presId="urn:microsoft.com/office/officeart/2008/layout/VerticalCurvedList"/>
    <dgm:cxn modelId="{AD3D86D6-EFC9-49CF-A0B5-5A7FE09E922C}" srcId="{55DD6468-DA74-4EDB-BC1A-D152E740FC94}" destId="{69B631B3-3926-44D5-BBFC-AE6C4C0FC59B}" srcOrd="6" destOrd="0" parTransId="{413BEE27-2654-4A89-BB5E-8D8D754B16E6}" sibTransId="{1A865988-1608-4C82-87FC-01793213F817}"/>
    <dgm:cxn modelId="{DADD20D7-8ABE-4AD3-8469-3A49B7C8DAAD}" srcId="{55DD6468-DA74-4EDB-BC1A-D152E740FC94}" destId="{A522C08D-2C5F-42D8-88F4-C22C7A5C6A58}" srcOrd="0" destOrd="0" parTransId="{89E533D3-7438-45FE-88AA-D00B590F5759}" sibTransId="{4879ADFA-AE4A-424D-9191-FF185AA2F6AD}"/>
    <dgm:cxn modelId="{0D20BBE2-7A6F-4E7E-8834-E96CE8F8CEA1}" type="presOf" srcId="{A522C08D-2C5F-42D8-88F4-C22C7A5C6A58}" destId="{D3CBBB6E-AC0E-40FC-9937-3572ABA85FEA}" srcOrd="0" destOrd="0" presId="urn:microsoft.com/office/officeart/2008/layout/VerticalCurvedList"/>
    <dgm:cxn modelId="{6FF313E3-CF4B-499F-83B7-245B50DA55E9}" type="presOf" srcId="{F7F60E7C-0D70-48B7-A0DB-0313C1661AB8}" destId="{3F82225D-6422-44B8-BD1E-5C1B5270C6C7}" srcOrd="0" destOrd="0" presId="urn:microsoft.com/office/officeart/2008/layout/VerticalCurvedList"/>
    <dgm:cxn modelId="{995718A3-343F-4521-A5DC-BF2DF81BF89B}" type="presParOf" srcId="{B329B7FB-F973-4142-AFFB-BA134977EE40}" destId="{941B6F17-8876-4375-AA2B-A8446CF27EE2}" srcOrd="0" destOrd="0" presId="urn:microsoft.com/office/officeart/2008/layout/VerticalCurvedList"/>
    <dgm:cxn modelId="{55FD99E2-1F88-45D6-8F5E-D9AF7C5D6538}" type="presParOf" srcId="{941B6F17-8876-4375-AA2B-A8446CF27EE2}" destId="{44FC0729-F806-4068-8A7B-B705B55EF0CE}" srcOrd="0" destOrd="0" presId="urn:microsoft.com/office/officeart/2008/layout/VerticalCurvedList"/>
    <dgm:cxn modelId="{A9CA9363-94BD-466A-83E8-5355974603B7}" type="presParOf" srcId="{44FC0729-F806-4068-8A7B-B705B55EF0CE}" destId="{D233CF8A-BD3B-4C81-A4C4-5D7EDA2B36F0}" srcOrd="0" destOrd="0" presId="urn:microsoft.com/office/officeart/2008/layout/VerticalCurvedList"/>
    <dgm:cxn modelId="{3D6D1F50-C50B-4E08-824B-9A6A831142A7}" type="presParOf" srcId="{44FC0729-F806-4068-8A7B-B705B55EF0CE}" destId="{93B11A4F-DC91-45EE-B430-447E63CEEE10}" srcOrd="1" destOrd="0" presId="urn:microsoft.com/office/officeart/2008/layout/VerticalCurvedList"/>
    <dgm:cxn modelId="{42C3F0B3-0191-4B5E-972B-80BCCEBFBF70}" type="presParOf" srcId="{44FC0729-F806-4068-8A7B-B705B55EF0CE}" destId="{2EB193F9-8084-4440-A252-375E8DA8467A}" srcOrd="2" destOrd="0" presId="urn:microsoft.com/office/officeart/2008/layout/VerticalCurvedList"/>
    <dgm:cxn modelId="{2643175E-F00D-46F1-8957-B0AB2B06E5B2}" type="presParOf" srcId="{44FC0729-F806-4068-8A7B-B705B55EF0CE}" destId="{612F2743-4370-49F9-B3E4-F544FB0932BD}" srcOrd="3" destOrd="0" presId="urn:microsoft.com/office/officeart/2008/layout/VerticalCurvedList"/>
    <dgm:cxn modelId="{BB72788D-C4B9-4F22-BACC-A6D1FCF3E4D6}" type="presParOf" srcId="{941B6F17-8876-4375-AA2B-A8446CF27EE2}" destId="{D3CBBB6E-AC0E-40FC-9937-3572ABA85FEA}" srcOrd="1" destOrd="0" presId="urn:microsoft.com/office/officeart/2008/layout/VerticalCurvedList"/>
    <dgm:cxn modelId="{586EB156-BC80-4793-8439-0CE3E117DE5C}" type="presParOf" srcId="{941B6F17-8876-4375-AA2B-A8446CF27EE2}" destId="{7F836217-A286-4C26-9CCF-E4A608EDB37B}" srcOrd="2" destOrd="0" presId="urn:microsoft.com/office/officeart/2008/layout/VerticalCurvedList"/>
    <dgm:cxn modelId="{CBB4DE67-A060-4C0D-B523-2CA91CDCBF28}" type="presParOf" srcId="{7F836217-A286-4C26-9CCF-E4A608EDB37B}" destId="{A8327396-080A-4222-9DBA-B0A6C31A01D4}" srcOrd="0" destOrd="0" presId="urn:microsoft.com/office/officeart/2008/layout/VerticalCurvedList"/>
    <dgm:cxn modelId="{456FF66F-5C75-417F-80FD-52A7793096A7}" type="presParOf" srcId="{941B6F17-8876-4375-AA2B-A8446CF27EE2}" destId="{66F9DD64-F900-4CA8-9292-C73FAED4975D}" srcOrd="3" destOrd="0" presId="urn:microsoft.com/office/officeart/2008/layout/VerticalCurvedList"/>
    <dgm:cxn modelId="{9F3E0900-7F11-4D36-80EC-E403B389DF9A}" type="presParOf" srcId="{941B6F17-8876-4375-AA2B-A8446CF27EE2}" destId="{017C1767-A07C-41EF-894C-FF2DA4B31AD3}" srcOrd="4" destOrd="0" presId="urn:microsoft.com/office/officeart/2008/layout/VerticalCurvedList"/>
    <dgm:cxn modelId="{E229A59A-5EAD-4B3C-8C45-2F760E2D1615}" type="presParOf" srcId="{017C1767-A07C-41EF-894C-FF2DA4B31AD3}" destId="{478C45A7-0D99-4537-A4ED-B75FF1C7A9FF}" srcOrd="0" destOrd="0" presId="urn:microsoft.com/office/officeart/2008/layout/VerticalCurvedList"/>
    <dgm:cxn modelId="{57380388-8627-426C-80F9-FFCD645CED17}" type="presParOf" srcId="{941B6F17-8876-4375-AA2B-A8446CF27EE2}" destId="{A13BBF5D-CAD6-40D6-A1BA-FEBC6995CA0A}" srcOrd="5" destOrd="0" presId="urn:microsoft.com/office/officeart/2008/layout/VerticalCurvedList"/>
    <dgm:cxn modelId="{35061F73-D5C4-4F63-A669-60B64E1BB774}" type="presParOf" srcId="{941B6F17-8876-4375-AA2B-A8446CF27EE2}" destId="{FD37A472-EBB6-4340-998E-8EB6EC6B216A}" srcOrd="6" destOrd="0" presId="urn:microsoft.com/office/officeart/2008/layout/VerticalCurvedList"/>
    <dgm:cxn modelId="{193F5ABB-BC8E-4C4F-A18C-FF6F9065BECA}" type="presParOf" srcId="{FD37A472-EBB6-4340-998E-8EB6EC6B216A}" destId="{9307A223-62D9-4FEC-90C3-DF92D0D8BA45}" srcOrd="0" destOrd="0" presId="urn:microsoft.com/office/officeart/2008/layout/VerticalCurvedList"/>
    <dgm:cxn modelId="{7D5561C9-4D16-4DDC-B815-997CB8901A7A}" type="presParOf" srcId="{941B6F17-8876-4375-AA2B-A8446CF27EE2}" destId="{3F82225D-6422-44B8-BD1E-5C1B5270C6C7}" srcOrd="7" destOrd="0" presId="urn:microsoft.com/office/officeart/2008/layout/VerticalCurvedList"/>
    <dgm:cxn modelId="{CF2AA77E-944C-46C2-80E5-3231AB26DA20}" type="presParOf" srcId="{941B6F17-8876-4375-AA2B-A8446CF27EE2}" destId="{3A9F49F3-3334-481B-B809-E49A2696828A}" srcOrd="8" destOrd="0" presId="urn:microsoft.com/office/officeart/2008/layout/VerticalCurvedList"/>
    <dgm:cxn modelId="{BF3A6063-B37C-4B5B-BE8F-03DDA8755F33}" type="presParOf" srcId="{3A9F49F3-3334-481B-B809-E49A2696828A}" destId="{17E68C0E-53DE-471A-AE7F-3F31C2B6CF80}" srcOrd="0" destOrd="0" presId="urn:microsoft.com/office/officeart/2008/layout/VerticalCurvedList"/>
    <dgm:cxn modelId="{93B5684C-ADEC-475F-8E39-2136D13CEEFB}" type="presParOf" srcId="{941B6F17-8876-4375-AA2B-A8446CF27EE2}" destId="{F7F9E1B6-B736-46AF-8639-52F9FFF36C06}" srcOrd="9" destOrd="0" presId="urn:microsoft.com/office/officeart/2008/layout/VerticalCurvedList"/>
    <dgm:cxn modelId="{CFF3B46D-5858-4E8C-9A24-2C47DBA6C181}" type="presParOf" srcId="{941B6F17-8876-4375-AA2B-A8446CF27EE2}" destId="{33C710A7-0C98-4C73-BEE8-F442FD0B83C1}" srcOrd="10" destOrd="0" presId="urn:microsoft.com/office/officeart/2008/layout/VerticalCurvedList"/>
    <dgm:cxn modelId="{3C120E41-F542-465D-B36D-CD33F3499852}" type="presParOf" srcId="{33C710A7-0C98-4C73-BEE8-F442FD0B83C1}" destId="{5FE6F8F3-5F4F-4E6A-8A12-060D3ED35FAC}" srcOrd="0" destOrd="0" presId="urn:microsoft.com/office/officeart/2008/layout/VerticalCurvedList"/>
    <dgm:cxn modelId="{DCDAB4D7-95E3-49C5-A725-8A217774D4EA}" type="presParOf" srcId="{941B6F17-8876-4375-AA2B-A8446CF27EE2}" destId="{A9EA92A9-A7CE-4CB0-A3C4-0A2D06414333}" srcOrd="11" destOrd="0" presId="urn:microsoft.com/office/officeart/2008/layout/VerticalCurvedList"/>
    <dgm:cxn modelId="{2FBFED73-5817-4098-B2D8-E900B1FBF9D9}" type="presParOf" srcId="{941B6F17-8876-4375-AA2B-A8446CF27EE2}" destId="{C69E18EC-6CFD-436A-BEF9-12C54E31981E}" srcOrd="12" destOrd="0" presId="urn:microsoft.com/office/officeart/2008/layout/VerticalCurvedList"/>
    <dgm:cxn modelId="{F00E0999-AA25-4E9E-9CD0-24367F45CC82}" type="presParOf" srcId="{C69E18EC-6CFD-436A-BEF9-12C54E31981E}" destId="{6AE682AC-2E30-4999-85B9-35A6632615E2}" srcOrd="0" destOrd="0" presId="urn:microsoft.com/office/officeart/2008/layout/VerticalCurvedList"/>
    <dgm:cxn modelId="{4A41AA44-FE78-4139-8942-AA76BB83DA7C}" type="presParOf" srcId="{941B6F17-8876-4375-AA2B-A8446CF27EE2}" destId="{9D39FADB-B6DC-4E78-8AFA-842DEB2A69B6}" srcOrd="13" destOrd="0" presId="urn:microsoft.com/office/officeart/2008/layout/VerticalCurvedList"/>
    <dgm:cxn modelId="{F40289D4-12D5-4F40-803E-4985DBC9CCEB}" type="presParOf" srcId="{941B6F17-8876-4375-AA2B-A8446CF27EE2}" destId="{CB69BD46-BAD2-4D6F-8A9D-33460BB9D9DF}" srcOrd="14" destOrd="0" presId="urn:microsoft.com/office/officeart/2008/layout/VerticalCurvedList"/>
    <dgm:cxn modelId="{C8CF902E-515C-4A5B-A523-6896ECAC36A2}" type="presParOf" srcId="{CB69BD46-BAD2-4D6F-8A9D-33460BB9D9DF}" destId="{DF931D5C-F774-4EAD-BDE4-1A9432DB32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96D3A-B089-4D9B-AACC-D5FBF6425BC8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D57C8C4-0E09-4CFE-AB9C-FE900937755B}">
      <dgm:prSet phldrT="[Metin]" custT="1"/>
      <dgm:spPr/>
      <dgm:t>
        <a:bodyPr/>
        <a:lstStyle/>
        <a:p>
          <a:r>
            <a:rPr lang="tr-TR" sz="2000" b="1" dirty="0"/>
            <a:t>Sınav öncesi sınav salonunun hazır hale getirilmesi</a:t>
          </a:r>
        </a:p>
      </dgm:t>
    </dgm:pt>
    <dgm:pt modelId="{95EC16F3-08D9-4C69-9F68-CA8CBFB3CF39}" type="parTrans" cxnId="{7D227AC4-D6D9-44C2-A899-FBCDC52DC81D}">
      <dgm:prSet/>
      <dgm:spPr/>
      <dgm:t>
        <a:bodyPr/>
        <a:lstStyle/>
        <a:p>
          <a:endParaRPr lang="tr-TR" sz="2000" b="1"/>
        </a:p>
      </dgm:t>
    </dgm:pt>
    <dgm:pt modelId="{F70A23DC-AE88-4F7B-9736-0582874D3A53}" type="sibTrans" cxnId="{7D227AC4-D6D9-44C2-A899-FBCDC52DC81D}">
      <dgm:prSet/>
      <dgm:spPr/>
      <dgm:t>
        <a:bodyPr/>
        <a:lstStyle/>
        <a:p>
          <a:endParaRPr lang="tr-TR" sz="2000" b="1"/>
        </a:p>
      </dgm:t>
    </dgm:pt>
    <dgm:pt modelId="{032EBAA6-DE7C-40CF-BA13-1EC3B3F83352}">
      <dgm:prSet phldrT="[Metin]" custT="1"/>
      <dgm:spPr/>
      <dgm:t>
        <a:bodyPr/>
        <a:lstStyle/>
        <a:p>
          <a:r>
            <a:rPr lang="tr-TR" sz="2000" b="1" dirty="0"/>
            <a:t>Adayların oturma düzenine uygun olarak salonlara alınması</a:t>
          </a:r>
        </a:p>
      </dgm:t>
    </dgm:pt>
    <dgm:pt modelId="{56D3190D-F3E2-401B-B9BA-8D16C92A9AFB}" type="parTrans" cxnId="{D3C20A84-DE61-4539-97F4-B9AEFF251E95}">
      <dgm:prSet/>
      <dgm:spPr/>
      <dgm:t>
        <a:bodyPr/>
        <a:lstStyle/>
        <a:p>
          <a:endParaRPr lang="tr-TR" sz="2000" b="1"/>
        </a:p>
      </dgm:t>
    </dgm:pt>
    <dgm:pt modelId="{70F7A417-F45B-4FE1-9F8F-475DBBAC38E1}" type="sibTrans" cxnId="{D3C20A84-DE61-4539-97F4-B9AEFF251E95}">
      <dgm:prSet/>
      <dgm:spPr/>
      <dgm:t>
        <a:bodyPr/>
        <a:lstStyle/>
        <a:p>
          <a:endParaRPr lang="tr-TR" sz="2000" b="1"/>
        </a:p>
      </dgm:t>
    </dgm:pt>
    <dgm:pt modelId="{73352B88-F8FE-4CB4-97CC-3BAED3E4284B}">
      <dgm:prSet phldrT="[Metin]" custT="1"/>
      <dgm:spPr/>
      <dgm:t>
        <a:bodyPr/>
        <a:lstStyle/>
        <a:p>
          <a:r>
            <a:rPr lang="tr-TR" sz="2000" b="1" dirty="0"/>
            <a:t>Adayların kimlik kontrollerinin yapılması</a:t>
          </a:r>
        </a:p>
      </dgm:t>
    </dgm:pt>
    <dgm:pt modelId="{089A70D1-3E37-4FEB-8677-A4D2C19FDBBD}" type="parTrans" cxnId="{C8A075A7-BB53-4ED5-89D8-175D344C1F7F}">
      <dgm:prSet/>
      <dgm:spPr/>
      <dgm:t>
        <a:bodyPr/>
        <a:lstStyle/>
        <a:p>
          <a:endParaRPr lang="tr-TR" sz="2000" b="1"/>
        </a:p>
      </dgm:t>
    </dgm:pt>
    <dgm:pt modelId="{9F68725C-CA2F-47CB-90A2-56FEEEB8E6EF}" type="sibTrans" cxnId="{C8A075A7-BB53-4ED5-89D8-175D344C1F7F}">
      <dgm:prSet/>
      <dgm:spPr/>
      <dgm:t>
        <a:bodyPr/>
        <a:lstStyle/>
        <a:p>
          <a:endParaRPr lang="tr-TR" sz="2000" b="1"/>
        </a:p>
      </dgm:t>
    </dgm:pt>
    <dgm:pt modelId="{7EBA0AFF-7341-4BC9-BC80-2E2F5D07B10D}">
      <dgm:prSet phldrT="[Metin]" custT="1"/>
      <dgm:spPr/>
      <dgm:t>
        <a:bodyPr/>
        <a:lstStyle/>
        <a:p>
          <a:r>
            <a:rPr lang="tr-TR" sz="2000" b="1" dirty="0"/>
            <a:t>Sınavın güvenli bir şekilde uygulanması</a:t>
          </a:r>
        </a:p>
      </dgm:t>
    </dgm:pt>
    <dgm:pt modelId="{AE639377-6787-490F-B1F9-B02AA493D7BA}" type="parTrans" cxnId="{00C3D86B-DE84-4569-BC9E-B40635D12643}">
      <dgm:prSet/>
      <dgm:spPr/>
      <dgm:t>
        <a:bodyPr/>
        <a:lstStyle/>
        <a:p>
          <a:endParaRPr lang="tr-TR" sz="2000" b="1"/>
        </a:p>
      </dgm:t>
    </dgm:pt>
    <dgm:pt modelId="{F9025758-3BAA-43FB-821E-E7DE793EB36D}" type="sibTrans" cxnId="{00C3D86B-DE84-4569-BC9E-B40635D12643}">
      <dgm:prSet/>
      <dgm:spPr/>
      <dgm:t>
        <a:bodyPr/>
        <a:lstStyle/>
        <a:p>
          <a:endParaRPr lang="tr-TR" sz="2000" b="1"/>
        </a:p>
      </dgm:t>
    </dgm:pt>
    <dgm:pt modelId="{DEAE0799-E2FF-4A80-92CF-7C649033F3E7}">
      <dgm:prSet phldrT="[Metin]" custT="1"/>
      <dgm:spPr/>
      <dgm:t>
        <a:bodyPr/>
        <a:lstStyle/>
        <a:p>
          <a:r>
            <a:rPr lang="tr-TR" sz="2000" b="1" dirty="0"/>
            <a:t>Adayların sınav giriş belgelerinin toplanması</a:t>
          </a:r>
        </a:p>
      </dgm:t>
    </dgm:pt>
    <dgm:pt modelId="{B9E018AE-5154-46E6-94E7-3911882457DF}" type="parTrans" cxnId="{4F4F4FC0-2C00-4A39-898E-669B7B879601}">
      <dgm:prSet/>
      <dgm:spPr/>
      <dgm:t>
        <a:bodyPr/>
        <a:lstStyle/>
        <a:p>
          <a:endParaRPr lang="tr-TR" sz="2000" b="1"/>
        </a:p>
      </dgm:t>
    </dgm:pt>
    <dgm:pt modelId="{579E614F-349B-4D4D-B688-D03C3665F404}" type="sibTrans" cxnId="{4F4F4FC0-2C00-4A39-898E-669B7B879601}">
      <dgm:prSet/>
      <dgm:spPr/>
      <dgm:t>
        <a:bodyPr/>
        <a:lstStyle/>
        <a:p>
          <a:endParaRPr lang="tr-TR" sz="2000" b="1"/>
        </a:p>
      </dgm:t>
    </dgm:pt>
    <dgm:pt modelId="{256E0665-4856-400F-8724-398609AB2A38}">
      <dgm:prSet phldrT="[Metin]" custT="1"/>
      <dgm:spPr/>
      <dgm:t>
        <a:bodyPr/>
        <a:lstStyle/>
        <a:p>
          <a:r>
            <a:rPr lang="tr-TR" sz="2000" b="1" dirty="0"/>
            <a:t>Salon aday </a:t>
          </a:r>
          <a:r>
            <a:rPr lang="tr-TR" sz="2000" b="1"/>
            <a:t>yoklama listesinin sınav </a:t>
          </a:r>
          <a:r>
            <a:rPr lang="tr-TR" sz="2000" b="1" dirty="0"/>
            <a:t>sonunda adaylara imzalatılması</a:t>
          </a:r>
        </a:p>
      </dgm:t>
    </dgm:pt>
    <dgm:pt modelId="{E2758554-6A03-4F06-B521-32E9C485CCC0}" type="parTrans" cxnId="{FDEF4140-3A4E-43DE-BFAE-6F7E051AB257}">
      <dgm:prSet/>
      <dgm:spPr/>
      <dgm:t>
        <a:bodyPr/>
        <a:lstStyle/>
        <a:p>
          <a:endParaRPr lang="tr-TR" sz="2000" b="1"/>
        </a:p>
      </dgm:t>
    </dgm:pt>
    <dgm:pt modelId="{7551E462-F083-40F0-ABB6-1F09B4913E71}" type="sibTrans" cxnId="{FDEF4140-3A4E-43DE-BFAE-6F7E051AB257}">
      <dgm:prSet/>
      <dgm:spPr/>
      <dgm:t>
        <a:bodyPr/>
        <a:lstStyle/>
        <a:p>
          <a:endParaRPr lang="tr-TR" sz="2000" b="1"/>
        </a:p>
      </dgm:t>
    </dgm:pt>
    <dgm:pt modelId="{367C5490-D24E-43B1-AC2E-9DA1904E92E5}">
      <dgm:prSet phldrT="[Metin]" custT="1"/>
      <dgm:spPr/>
      <dgm:t>
        <a:bodyPr/>
        <a:lstStyle/>
        <a:p>
          <a:r>
            <a:rPr lang="tr-TR" sz="2000" b="1" dirty="0"/>
            <a:t>Aday cevap anahtarlarının imzalatılması</a:t>
          </a:r>
        </a:p>
      </dgm:t>
    </dgm:pt>
    <dgm:pt modelId="{0BFB7737-3078-42F8-BE10-9EB6C8444F45}" type="parTrans" cxnId="{3282D3C1-BC8E-41AD-B02F-4AA4F008BA15}">
      <dgm:prSet/>
      <dgm:spPr/>
      <dgm:t>
        <a:bodyPr/>
        <a:lstStyle/>
        <a:p>
          <a:endParaRPr lang="tr-TR" sz="2000" b="1"/>
        </a:p>
      </dgm:t>
    </dgm:pt>
    <dgm:pt modelId="{08F46FAE-F538-4C07-83AC-1363E6697526}" type="sibTrans" cxnId="{3282D3C1-BC8E-41AD-B02F-4AA4F008BA15}">
      <dgm:prSet/>
      <dgm:spPr/>
      <dgm:t>
        <a:bodyPr/>
        <a:lstStyle/>
        <a:p>
          <a:endParaRPr lang="tr-TR" sz="2000" b="1"/>
        </a:p>
      </dgm:t>
    </dgm:pt>
    <dgm:pt modelId="{26837A45-572D-494A-800D-38D6D4EDACEE}" type="pres">
      <dgm:prSet presAssocID="{6D696D3A-B089-4D9B-AACC-D5FBF6425BC8}" presName="Name0" presStyleCnt="0">
        <dgm:presLayoutVars>
          <dgm:chMax val="7"/>
          <dgm:chPref val="7"/>
          <dgm:dir/>
        </dgm:presLayoutVars>
      </dgm:prSet>
      <dgm:spPr/>
    </dgm:pt>
    <dgm:pt modelId="{9851E68C-2C22-4B49-9341-7FD3BEEAC144}" type="pres">
      <dgm:prSet presAssocID="{6D696D3A-B089-4D9B-AACC-D5FBF6425BC8}" presName="Name1" presStyleCnt="0"/>
      <dgm:spPr/>
    </dgm:pt>
    <dgm:pt modelId="{43D082EF-05E1-47B9-8D05-96E20A4382BE}" type="pres">
      <dgm:prSet presAssocID="{6D696D3A-B089-4D9B-AACC-D5FBF6425BC8}" presName="cycle" presStyleCnt="0"/>
      <dgm:spPr/>
    </dgm:pt>
    <dgm:pt modelId="{BE5A9F1D-6465-42C5-A6EB-49A908815DB6}" type="pres">
      <dgm:prSet presAssocID="{6D696D3A-B089-4D9B-AACC-D5FBF6425BC8}" presName="srcNode" presStyleLbl="node1" presStyleIdx="0" presStyleCnt="7"/>
      <dgm:spPr/>
    </dgm:pt>
    <dgm:pt modelId="{39D47844-E143-45A0-A788-2228207D5234}" type="pres">
      <dgm:prSet presAssocID="{6D696D3A-B089-4D9B-AACC-D5FBF6425BC8}" presName="conn" presStyleLbl="parChTrans1D2" presStyleIdx="0" presStyleCnt="1"/>
      <dgm:spPr/>
    </dgm:pt>
    <dgm:pt modelId="{EEB573D5-141C-4E40-885A-55200FD0B435}" type="pres">
      <dgm:prSet presAssocID="{6D696D3A-B089-4D9B-AACC-D5FBF6425BC8}" presName="extraNode" presStyleLbl="node1" presStyleIdx="0" presStyleCnt="7"/>
      <dgm:spPr/>
    </dgm:pt>
    <dgm:pt modelId="{894C7DEC-04AE-465E-A629-FDD339BAE503}" type="pres">
      <dgm:prSet presAssocID="{6D696D3A-B089-4D9B-AACC-D5FBF6425BC8}" presName="dstNode" presStyleLbl="node1" presStyleIdx="0" presStyleCnt="7"/>
      <dgm:spPr/>
    </dgm:pt>
    <dgm:pt modelId="{BBF93322-371A-48EA-AE0C-B6A7AF11DFA0}" type="pres">
      <dgm:prSet presAssocID="{6D57C8C4-0E09-4CFE-AB9C-FE900937755B}" presName="text_1" presStyleLbl="node1" presStyleIdx="0" presStyleCnt="7">
        <dgm:presLayoutVars>
          <dgm:bulletEnabled val="1"/>
        </dgm:presLayoutVars>
      </dgm:prSet>
      <dgm:spPr/>
    </dgm:pt>
    <dgm:pt modelId="{1B920D03-D3E8-44E6-A5A4-639C2F687416}" type="pres">
      <dgm:prSet presAssocID="{6D57C8C4-0E09-4CFE-AB9C-FE900937755B}" presName="accent_1" presStyleCnt="0"/>
      <dgm:spPr/>
    </dgm:pt>
    <dgm:pt modelId="{6EEAF68A-64D5-4257-AE96-38581576FB6A}" type="pres">
      <dgm:prSet presAssocID="{6D57C8C4-0E09-4CFE-AB9C-FE900937755B}" presName="accentRepeatNode" presStyleLbl="solidFgAcc1" presStyleIdx="0" presStyleCnt="7"/>
      <dgm:spPr/>
    </dgm:pt>
    <dgm:pt modelId="{641DC8E2-F1CD-49E6-BDE3-C8385E057B6F}" type="pres">
      <dgm:prSet presAssocID="{032EBAA6-DE7C-40CF-BA13-1EC3B3F83352}" presName="text_2" presStyleLbl="node1" presStyleIdx="1" presStyleCnt="7" custScaleY="129717">
        <dgm:presLayoutVars>
          <dgm:bulletEnabled val="1"/>
        </dgm:presLayoutVars>
      </dgm:prSet>
      <dgm:spPr/>
    </dgm:pt>
    <dgm:pt modelId="{8A13AC94-69DC-4154-AEDE-B58223AE9733}" type="pres">
      <dgm:prSet presAssocID="{032EBAA6-DE7C-40CF-BA13-1EC3B3F83352}" presName="accent_2" presStyleCnt="0"/>
      <dgm:spPr/>
    </dgm:pt>
    <dgm:pt modelId="{CD1DDF6B-295D-422E-8D45-916EAD5DC2F6}" type="pres">
      <dgm:prSet presAssocID="{032EBAA6-DE7C-40CF-BA13-1EC3B3F83352}" presName="accentRepeatNode" presStyleLbl="solidFgAcc1" presStyleIdx="1" presStyleCnt="7"/>
      <dgm:spPr/>
    </dgm:pt>
    <dgm:pt modelId="{3752E88E-4E87-48EE-ABC0-E740B7A1F90E}" type="pres">
      <dgm:prSet presAssocID="{73352B88-F8FE-4CB4-97CC-3BAED3E4284B}" presName="text_3" presStyleLbl="node1" presStyleIdx="2" presStyleCnt="7">
        <dgm:presLayoutVars>
          <dgm:bulletEnabled val="1"/>
        </dgm:presLayoutVars>
      </dgm:prSet>
      <dgm:spPr/>
    </dgm:pt>
    <dgm:pt modelId="{1184DDA0-3E7C-4388-B98C-C2E882534B4C}" type="pres">
      <dgm:prSet presAssocID="{73352B88-F8FE-4CB4-97CC-3BAED3E4284B}" presName="accent_3" presStyleCnt="0"/>
      <dgm:spPr/>
    </dgm:pt>
    <dgm:pt modelId="{EFEF6ACB-4207-45B4-AFB2-1C58C8AC1652}" type="pres">
      <dgm:prSet presAssocID="{73352B88-F8FE-4CB4-97CC-3BAED3E4284B}" presName="accentRepeatNode" presStyleLbl="solidFgAcc1" presStyleIdx="2" presStyleCnt="7"/>
      <dgm:spPr/>
    </dgm:pt>
    <dgm:pt modelId="{FD38D2E4-D22E-4D8A-956F-B238B21AFB49}" type="pres">
      <dgm:prSet presAssocID="{7EBA0AFF-7341-4BC9-BC80-2E2F5D07B10D}" presName="text_4" presStyleLbl="node1" presStyleIdx="3" presStyleCnt="7">
        <dgm:presLayoutVars>
          <dgm:bulletEnabled val="1"/>
        </dgm:presLayoutVars>
      </dgm:prSet>
      <dgm:spPr/>
    </dgm:pt>
    <dgm:pt modelId="{0D079649-893A-4977-8663-994BE4148A1A}" type="pres">
      <dgm:prSet presAssocID="{7EBA0AFF-7341-4BC9-BC80-2E2F5D07B10D}" presName="accent_4" presStyleCnt="0"/>
      <dgm:spPr/>
    </dgm:pt>
    <dgm:pt modelId="{19C8569E-B533-42B2-9703-EA89D4505BD7}" type="pres">
      <dgm:prSet presAssocID="{7EBA0AFF-7341-4BC9-BC80-2E2F5D07B10D}" presName="accentRepeatNode" presStyleLbl="solidFgAcc1" presStyleIdx="3" presStyleCnt="7"/>
      <dgm:spPr/>
    </dgm:pt>
    <dgm:pt modelId="{B2C07333-B663-4B08-B630-661438F3DC74}" type="pres">
      <dgm:prSet presAssocID="{DEAE0799-E2FF-4A80-92CF-7C649033F3E7}" presName="text_5" presStyleLbl="node1" presStyleIdx="4" presStyleCnt="7">
        <dgm:presLayoutVars>
          <dgm:bulletEnabled val="1"/>
        </dgm:presLayoutVars>
      </dgm:prSet>
      <dgm:spPr/>
    </dgm:pt>
    <dgm:pt modelId="{CA68343B-9459-49CA-8DAF-BB0829E21486}" type="pres">
      <dgm:prSet presAssocID="{DEAE0799-E2FF-4A80-92CF-7C649033F3E7}" presName="accent_5" presStyleCnt="0"/>
      <dgm:spPr/>
    </dgm:pt>
    <dgm:pt modelId="{EFE21044-651B-49A8-A6F8-B9FB30A26877}" type="pres">
      <dgm:prSet presAssocID="{DEAE0799-E2FF-4A80-92CF-7C649033F3E7}" presName="accentRepeatNode" presStyleLbl="solidFgAcc1" presStyleIdx="4" presStyleCnt="7"/>
      <dgm:spPr/>
    </dgm:pt>
    <dgm:pt modelId="{D1DA25D4-900A-4FD2-8490-B8ADA1D2396E}" type="pres">
      <dgm:prSet presAssocID="{256E0665-4856-400F-8724-398609AB2A38}" presName="text_6" presStyleLbl="node1" presStyleIdx="5" presStyleCnt="7" custScaleY="140452">
        <dgm:presLayoutVars>
          <dgm:bulletEnabled val="1"/>
        </dgm:presLayoutVars>
      </dgm:prSet>
      <dgm:spPr/>
    </dgm:pt>
    <dgm:pt modelId="{21336E79-3BC4-410E-989A-E140E07E338E}" type="pres">
      <dgm:prSet presAssocID="{256E0665-4856-400F-8724-398609AB2A38}" presName="accent_6" presStyleCnt="0"/>
      <dgm:spPr/>
    </dgm:pt>
    <dgm:pt modelId="{608B7C1A-6E5C-43ED-AB0F-F5E439B9DB2D}" type="pres">
      <dgm:prSet presAssocID="{256E0665-4856-400F-8724-398609AB2A38}" presName="accentRepeatNode" presStyleLbl="solidFgAcc1" presStyleIdx="5" presStyleCnt="7"/>
      <dgm:spPr/>
    </dgm:pt>
    <dgm:pt modelId="{C92A2977-4C2C-483A-864D-39F40C5D2A51}" type="pres">
      <dgm:prSet presAssocID="{367C5490-D24E-43B1-AC2E-9DA1904E92E5}" presName="text_7" presStyleLbl="node1" presStyleIdx="6" presStyleCnt="7">
        <dgm:presLayoutVars>
          <dgm:bulletEnabled val="1"/>
        </dgm:presLayoutVars>
      </dgm:prSet>
      <dgm:spPr/>
    </dgm:pt>
    <dgm:pt modelId="{165F62A7-851A-4105-9A42-522B18D43698}" type="pres">
      <dgm:prSet presAssocID="{367C5490-D24E-43B1-AC2E-9DA1904E92E5}" presName="accent_7" presStyleCnt="0"/>
      <dgm:spPr/>
    </dgm:pt>
    <dgm:pt modelId="{91EFDC45-52D9-4D6D-B7F4-04A8A3FB3972}" type="pres">
      <dgm:prSet presAssocID="{367C5490-D24E-43B1-AC2E-9DA1904E92E5}" presName="accentRepeatNode" presStyleLbl="solidFgAcc1" presStyleIdx="6" presStyleCnt="7"/>
      <dgm:spPr/>
    </dgm:pt>
  </dgm:ptLst>
  <dgm:cxnLst>
    <dgm:cxn modelId="{EA869815-612D-4C77-B350-DDFB2E3FACC1}" type="presOf" srcId="{DEAE0799-E2FF-4A80-92CF-7C649033F3E7}" destId="{B2C07333-B663-4B08-B630-661438F3DC74}" srcOrd="0" destOrd="0" presId="urn:microsoft.com/office/officeart/2008/layout/VerticalCurvedList"/>
    <dgm:cxn modelId="{866D6E17-1CF3-4B45-B5B7-BC9E51EE3F42}" type="presOf" srcId="{256E0665-4856-400F-8724-398609AB2A38}" destId="{D1DA25D4-900A-4FD2-8490-B8ADA1D2396E}" srcOrd="0" destOrd="0" presId="urn:microsoft.com/office/officeart/2008/layout/VerticalCurvedList"/>
    <dgm:cxn modelId="{A3FBD71D-73CA-472E-AA99-72B0B8B5E09B}" type="presOf" srcId="{73352B88-F8FE-4CB4-97CC-3BAED3E4284B}" destId="{3752E88E-4E87-48EE-ABC0-E740B7A1F90E}" srcOrd="0" destOrd="0" presId="urn:microsoft.com/office/officeart/2008/layout/VerticalCurvedList"/>
    <dgm:cxn modelId="{A8BA3B25-0F35-4327-88BC-F2690C3C9880}" type="presOf" srcId="{F70A23DC-AE88-4F7B-9736-0582874D3A53}" destId="{39D47844-E143-45A0-A788-2228207D5234}" srcOrd="0" destOrd="0" presId="urn:microsoft.com/office/officeart/2008/layout/VerticalCurvedList"/>
    <dgm:cxn modelId="{FDEF4140-3A4E-43DE-BFAE-6F7E051AB257}" srcId="{6D696D3A-B089-4D9B-AACC-D5FBF6425BC8}" destId="{256E0665-4856-400F-8724-398609AB2A38}" srcOrd="5" destOrd="0" parTransId="{E2758554-6A03-4F06-B521-32E9C485CCC0}" sibTransId="{7551E462-F083-40F0-ABB6-1F09B4913E71}"/>
    <dgm:cxn modelId="{C6588A68-C08A-451F-B006-759B2919DAE8}" type="presOf" srcId="{6D696D3A-B089-4D9B-AACC-D5FBF6425BC8}" destId="{26837A45-572D-494A-800D-38D6D4EDACEE}" srcOrd="0" destOrd="0" presId="urn:microsoft.com/office/officeart/2008/layout/VerticalCurvedList"/>
    <dgm:cxn modelId="{795FB44B-CD49-49E3-9DFB-B6586465C203}" type="presOf" srcId="{6D57C8C4-0E09-4CFE-AB9C-FE900937755B}" destId="{BBF93322-371A-48EA-AE0C-B6A7AF11DFA0}" srcOrd="0" destOrd="0" presId="urn:microsoft.com/office/officeart/2008/layout/VerticalCurvedList"/>
    <dgm:cxn modelId="{00C3D86B-DE84-4569-BC9E-B40635D12643}" srcId="{6D696D3A-B089-4D9B-AACC-D5FBF6425BC8}" destId="{7EBA0AFF-7341-4BC9-BC80-2E2F5D07B10D}" srcOrd="3" destOrd="0" parTransId="{AE639377-6787-490F-B1F9-B02AA493D7BA}" sibTransId="{F9025758-3BAA-43FB-821E-E7DE793EB36D}"/>
    <dgm:cxn modelId="{E0145282-B198-4CD5-9835-7B69111E2E03}" type="presOf" srcId="{7EBA0AFF-7341-4BC9-BC80-2E2F5D07B10D}" destId="{FD38D2E4-D22E-4D8A-956F-B238B21AFB49}" srcOrd="0" destOrd="0" presId="urn:microsoft.com/office/officeart/2008/layout/VerticalCurvedList"/>
    <dgm:cxn modelId="{D3C20A84-DE61-4539-97F4-B9AEFF251E95}" srcId="{6D696D3A-B089-4D9B-AACC-D5FBF6425BC8}" destId="{032EBAA6-DE7C-40CF-BA13-1EC3B3F83352}" srcOrd="1" destOrd="0" parTransId="{56D3190D-F3E2-401B-B9BA-8D16C92A9AFB}" sibTransId="{70F7A417-F45B-4FE1-9F8F-475DBBAC38E1}"/>
    <dgm:cxn modelId="{2E0C969B-6B8F-485E-AE5F-D1220B74020A}" type="presOf" srcId="{032EBAA6-DE7C-40CF-BA13-1EC3B3F83352}" destId="{641DC8E2-F1CD-49E6-BDE3-C8385E057B6F}" srcOrd="0" destOrd="0" presId="urn:microsoft.com/office/officeart/2008/layout/VerticalCurvedList"/>
    <dgm:cxn modelId="{C8A075A7-BB53-4ED5-89D8-175D344C1F7F}" srcId="{6D696D3A-B089-4D9B-AACC-D5FBF6425BC8}" destId="{73352B88-F8FE-4CB4-97CC-3BAED3E4284B}" srcOrd="2" destOrd="0" parTransId="{089A70D1-3E37-4FEB-8677-A4D2C19FDBBD}" sibTransId="{9F68725C-CA2F-47CB-90A2-56FEEEB8E6EF}"/>
    <dgm:cxn modelId="{4F4F4FC0-2C00-4A39-898E-669B7B879601}" srcId="{6D696D3A-B089-4D9B-AACC-D5FBF6425BC8}" destId="{DEAE0799-E2FF-4A80-92CF-7C649033F3E7}" srcOrd="4" destOrd="0" parTransId="{B9E018AE-5154-46E6-94E7-3911882457DF}" sibTransId="{579E614F-349B-4D4D-B688-D03C3665F404}"/>
    <dgm:cxn modelId="{3282D3C1-BC8E-41AD-B02F-4AA4F008BA15}" srcId="{6D696D3A-B089-4D9B-AACC-D5FBF6425BC8}" destId="{367C5490-D24E-43B1-AC2E-9DA1904E92E5}" srcOrd="6" destOrd="0" parTransId="{0BFB7737-3078-42F8-BE10-9EB6C8444F45}" sibTransId="{08F46FAE-F538-4C07-83AC-1363E6697526}"/>
    <dgm:cxn modelId="{7D227AC4-D6D9-44C2-A899-FBCDC52DC81D}" srcId="{6D696D3A-B089-4D9B-AACC-D5FBF6425BC8}" destId="{6D57C8C4-0E09-4CFE-AB9C-FE900937755B}" srcOrd="0" destOrd="0" parTransId="{95EC16F3-08D9-4C69-9F68-CA8CBFB3CF39}" sibTransId="{F70A23DC-AE88-4F7B-9736-0582874D3A53}"/>
    <dgm:cxn modelId="{5077A4C5-DF4D-4F42-BDCA-A617E3638733}" type="presOf" srcId="{367C5490-D24E-43B1-AC2E-9DA1904E92E5}" destId="{C92A2977-4C2C-483A-864D-39F40C5D2A51}" srcOrd="0" destOrd="0" presId="urn:microsoft.com/office/officeart/2008/layout/VerticalCurvedList"/>
    <dgm:cxn modelId="{FD1C252C-496E-40C7-ADF2-C7F7DF5FDA06}" type="presParOf" srcId="{26837A45-572D-494A-800D-38D6D4EDACEE}" destId="{9851E68C-2C22-4B49-9341-7FD3BEEAC144}" srcOrd="0" destOrd="0" presId="urn:microsoft.com/office/officeart/2008/layout/VerticalCurvedList"/>
    <dgm:cxn modelId="{20A696F1-24E3-4C60-B1ED-8298AFF22611}" type="presParOf" srcId="{9851E68C-2C22-4B49-9341-7FD3BEEAC144}" destId="{43D082EF-05E1-47B9-8D05-96E20A4382BE}" srcOrd="0" destOrd="0" presId="urn:microsoft.com/office/officeart/2008/layout/VerticalCurvedList"/>
    <dgm:cxn modelId="{5C84845C-5289-4006-AB7B-23D94B83EBF2}" type="presParOf" srcId="{43D082EF-05E1-47B9-8D05-96E20A4382BE}" destId="{BE5A9F1D-6465-42C5-A6EB-49A908815DB6}" srcOrd="0" destOrd="0" presId="urn:microsoft.com/office/officeart/2008/layout/VerticalCurvedList"/>
    <dgm:cxn modelId="{4A30B1AA-F0B4-408E-BD84-82E7A1C4161A}" type="presParOf" srcId="{43D082EF-05E1-47B9-8D05-96E20A4382BE}" destId="{39D47844-E143-45A0-A788-2228207D5234}" srcOrd="1" destOrd="0" presId="urn:microsoft.com/office/officeart/2008/layout/VerticalCurvedList"/>
    <dgm:cxn modelId="{AC3282B7-8ACF-4756-BD40-CA5B3623C435}" type="presParOf" srcId="{43D082EF-05E1-47B9-8D05-96E20A4382BE}" destId="{EEB573D5-141C-4E40-885A-55200FD0B435}" srcOrd="2" destOrd="0" presId="urn:microsoft.com/office/officeart/2008/layout/VerticalCurvedList"/>
    <dgm:cxn modelId="{3F37F47D-4C06-4CB7-8667-B5AB3DA42B88}" type="presParOf" srcId="{43D082EF-05E1-47B9-8D05-96E20A4382BE}" destId="{894C7DEC-04AE-465E-A629-FDD339BAE503}" srcOrd="3" destOrd="0" presId="urn:microsoft.com/office/officeart/2008/layout/VerticalCurvedList"/>
    <dgm:cxn modelId="{DF2D18D4-2502-49A0-9DCE-0A9F20815126}" type="presParOf" srcId="{9851E68C-2C22-4B49-9341-7FD3BEEAC144}" destId="{BBF93322-371A-48EA-AE0C-B6A7AF11DFA0}" srcOrd="1" destOrd="0" presId="urn:microsoft.com/office/officeart/2008/layout/VerticalCurvedList"/>
    <dgm:cxn modelId="{CD27D40A-0AB8-4A94-8F71-4C7D096C9361}" type="presParOf" srcId="{9851E68C-2C22-4B49-9341-7FD3BEEAC144}" destId="{1B920D03-D3E8-44E6-A5A4-639C2F687416}" srcOrd="2" destOrd="0" presId="urn:microsoft.com/office/officeart/2008/layout/VerticalCurvedList"/>
    <dgm:cxn modelId="{45C59F21-B374-480D-B5D3-E38E8297BA4E}" type="presParOf" srcId="{1B920D03-D3E8-44E6-A5A4-639C2F687416}" destId="{6EEAF68A-64D5-4257-AE96-38581576FB6A}" srcOrd="0" destOrd="0" presId="urn:microsoft.com/office/officeart/2008/layout/VerticalCurvedList"/>
    <dgm:cxn modelId="{B6423EE2-900E-4848-A45E-CADCF36DED8B}" type="presParOf" srcId="{9851E68C-2C22-4B49-9341-7FD3BEEAC144}" destId="{641DC8E2-F1CD-49E6-BDE3-C8385E057B6F}" srcOrd="3" destOrd="0" presId="urn:microsoft.com/office/officeart/2008/layout/VerticalCurvedList"/>
    <dgm:cxn modelId="{8B6D8033-C818-4275-9B74-F19FC1FDCB02}" type="presParOf" srcId="{9851E68C-2C22-4B49-9341-7FD3BEEAC144}" destId="{8A13AC94-69DC-4154-AEDE-B58223AE9733}" srcOrd="4" destOrd="0" presId="urn:microsoft.com/office/officeart/2008/layout/VerticalCurvedList"/>
    <dgm:cxn modelId="{6F2DFC0E-7CF9-42FB-BCEA-88C8C1251EFE}" type="presParOf" srcId="{8A13AC94-69DC-4154-AEDE-B58223AE9733}" destId="{CD1DDF6B-295D-422E-8D45-916EAD5DC2F6}" srcOrd="0" destOrd="0" presId="urn:microsoft.com/office/officeart/2008/layout/VerticalCurvedList"/>
    <dgm:cxn modelId="{49934409-0791-42CB-AEFD-C24B56B05DF7}" type="presParOf" srcId="{9851E68C-2C22-4B49-9341-7FD3BEEAC144}" destId="{3752E88E-4E87-48EE-ABC0-E740B7A1F90E}" srcOrd="5" destOrd="0" presId="urn:microsoft.com/office/officeart/2008/layout/VerticalCurvedList"/>
    <dgm:cxn modelId="{C1B6B1D5-86D2-4149-A937-63A7049EC719}" type="presParOf" srcId="{9851E68C-2C22-4B49-9341-7FD3BEEAC144}" destId="{1184DDA0-3E7C-4388-B98C-C2E882534B4C}" srcOrd="6" destOrd="0" presId="urn:microsoft.com/office/officeart/2008/layout/VerticalCurvedList"/>
    <dgm:cxn modelId="{8B83A84E-ECFF-4333-A904-F4EE59839561}" type="presParOf" srcId="{1184DDA0-3E7C-4388-B98C-C2E882534B4C}" destId="{EFEF6ACB-4207-45B4-AFB2-1C58C8AC1652}" srcOrd="0" destOrd="0" presId="urn:microsoft.com/office/officeart/2008/layout/VerticalCurvedList"/>
    <dgm:cxn modelId="{0D3ABA2C-FA80-4C5A-9C63-421C405FE4FF}" type="presParOf" srcId="{9851E68C-2C22-4B49-9341-7FD3BEEAC144}" destId="{FD38D2E4-D22E-4D8A-956F-B238B21AFB49}" srcOrd="7" destOrd="0" presId="urn:microsoft.com/office/officeart/2008/layout/VerticalCurvedList"/>
    <dgm:cxn modelId="{6E59EA45-DFF2-4A13-8069-B104EE92595E}" type="presParOf" srcId="{9851E68C-2C22-4B49-9341-7FD3BEEAC144}" destId="{0D079649-893A-4977-8663-994BE4148A1A}" srcOrd="8" destOrd="0" presId="urn:microsoft.com/office/officeart/2008/layout/VerticalCurvedList"/>
    <dgm:cxn modelId="{4D8FE877-86C3-4B83-A594-CFED74BB8915}" type="presParOf" srcId="{0D079649-893A-4977-8663-994BE4148A1A}" destId="{19C8569E-B533-42B2-9703-EA89D4505BD7}" srcOrd="0" destOrd="0" presId="urn:microsoft.com/office/officeart/2008/layout/VerticalCurvedList"/>
    <dgm:cxn modelId="{37C10EF8-0226-44AF-BB80-831E1298135C}" type="presParOf" srcId="{9851E68C-2C22-4B49-9341-7FD3BEEAC144}" destId="{B2C07333-B663-4B08-B630-661438F3DC74}" srcOrd="9" destOrd="0" presId="urn:microsoft.com/office/officeart/2008/layout/VerticalCurvedList"/>
    <dgm:cxn modelId="{890FA186-781D-4C50-BC78-2ED428BE6BB8}" type="presParOf" srcId="{9851E68C-2C22-4B49-9341-7FD3BEEAC144}" destId="{CA68343B-9459-49CA-8DAF-BB0829E21486}" srcOrd="10" destOrd="0" presId="urn:microsoft.com/office/officeart/2008/layout/VerticalCurvedList"/>
    <dgm:cxn modelId="{46989EFC-D3EF-4EE0-B1D3-F265D543E197}" type="presParOf" srcId="{CA68343B-9459-49CA-8DAF-BB0829E21486}" destId="{EFE21044-651B-49A8-A6F8-B9FB30A26877}" srcOrd="0" destOrd="0" presId="urn:microsoft.com/office/officeart/2008/layout/VerticalCurvedList"/>
    <dgm:cxn modelId="{EF434D49-9BB8-4D88-B9B6-6CCE8D6A3EB7}" type="presParOf" srcId="{9851E68C-2C22-4B49-9341-7FD3BEEAC144}" destId="{D1DA25D4-900A-4FD2-8490-B8ADA1D2396E}" srcOrd="11" destOrd="0" presId="urn:microsoft.com/office/officeart/2008/layout/VerticalCurvedList"/>
    <dgm:cxn modelId="{195FCFCC-D93E-4CEF-91B2-7E195A65B343}" type="presParOf" srcId="{9851E68C-2C22-4B49-9341-7FD3BEEAC144}" destId="{21336E79-3BC4-410E-989A-E140E07E338E}" srcOrd="12" destOrd="0" presId="urn:microsoft.com/office/officeart/2008/layout/VerticalCurvedList"/>
    <dgm:cxn modelId="{4D8EAEA4-A78E-487F-8CCD-874CF3257D45}" type="presParOf" srcId="{21336E79-3BC4-410E-989A-E140E07E338E}" destId="{608B7C1A-6E5C-43ED-AB0F-F5E439B9DB2D}" srcOrd="0" destOrd="0" presId="urn:microsoft.com/office/officeart/2008/layout/VerticalCurvedList"/>
    <dgm:cxn modelId="{419A0EDE-A5D4-4AFC-BCC0-FCFE8126F86F}" type="presParOf" srcId="{9851E68C-2C22-4B49-9341-7FD3BEEAC144}" destId="{C92A2977-4C2C-483A-864D-39F40C5D2A51}" srcOrd="13" destOrd="0" presId="urn:microsoft.com/office/officeart/2008/layout/VerticalCurvedList"/>
    <dgm:cxn modelId="{F9353E2F-16B9-45AF-BCED-9E89698674FB}" type="presParOf" srcId="{9851E68C-2C22-4B49-9341-7FD3BEEAC144}" destId="{165F62A7-851A-4105-9A42-522B18D43698}" srcOrd="14" destOrd="0" presId="urn:microsoft.com/office/officeart/2008/layout/VerticalCurvedList"/>
    <dgm:cxn modelId="{95296244-4EF9-46F4-8F3E-B30042FDE84F}" type="presParOf" srcId="{165F62A7-851A-4105-9A42-522B18D43698}" destId="{91EFDC45-52D9-4D6D-B7F4-04A8A3FB39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b="1" dirty="0"/>
            <a:t>Kimlik kontrollerinde yapılan hatalar</a:t>
          </a:r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b="1" dirty="0"/>
            <a:t>Sınav Giriş Belgeleri hakkında yapılan hatalar</a:t>
          </a:r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b="1" dirty="0"/>
            <a:t>Aday oturum düzeni hakkında yapılan hatalar</a:t>
          </a:r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/>
        </a:p>
      </dgm:t>
    </dgm:pt>
    <dgm:pt modelId="{5E41CBEF-BE70-4C32-B716-9FA018394EAF}">
      <dgm:prSet phldrT="[Metin]" custT="1"/>
      <dgm:spPr/>
      <dgm:t>
        <a:bodyPr/>
        <a:lstStyle/>
        <a:p>
          <a:r>
            <a:rPr lang="tr-TR" sz="1800" b="1" dirty="0"/>
            <a:t>Sınav uygulamalarında mevzuata aykırı hareket etme </a:t>
          </a:r>
        </a:p>
      </dgm:t>
    </dgm:pt>
    <dgm:pt modelId="{AA1DD668-1E51-41AC-BF91-756484ECF897}" type="parTrans" cxnId="{83F4423E-41B7-4DEB-A276-549FBF1A2B78}">
      <dgm:prSet/>
      <dgm:spPr/>
      <dgm:t>
        <a:bodyPr/>
        <a:lstStyle/>
        <a:p>
          <a:endParaRPr lang="tr-TR" sz="1800"/>
        </a:p>
      </dgm:t>
    </dgm:pt>
    <dgm:pt modelId="{7C49D2BC-3A04-4EB2-B6AC-6CA7AFDAC93A}" type="sibTrans" cxnId="{83F4423E-41B7-4DEB-A276-549FBF1A2B78}">
      <dgm:prSet/>
      <dgm:spPr/>
      <dgm:t>
        <a:bodyPr/>
        <a:lstStyle/>
        <a:p>
          <a:endParaRPr lang="tr-TR" sz="1800"/>
        </a:p>
      </dgm:t>
    </dgm:pt>
    <dgm:pt modelId="{2E5D7FC9-EAFE-41CB-ABEF-5C811C0693F3}">
      <dgm:prSet phldrT="[Metin]" custT="1"/>
      <dgm:spPr/>
      <dgm:t>
        <a:bodyPr/>
        <a:lstStyle/>
        <a:p>
          <a:r>
            <a:rPr lang="tr-TR" sz="1800" b="1" dirty="0"/>
            <a:t>Joker aday iş ve işlemlerinde yapılan hatalar</a:t>
          </a:r>
        </a:p>
      </dgm:t>
    </dgm:pt>
    <dgm:pt modelId="{717934D8-566B-482B-B4AE-8058AA587775}" type="parTrans" cxnId="{1314D20A-E62B-466A-8C19-ABA77444153B}">
      <dgm:prSet/>
      <dgm:spPr/>
      <dgm:t>
        <a:bodyPr/>
        <a:lstStyle/>
        <a:p>
          <a:endParaRPr lang="tr-TR"/>
        </a:p>
      </dgm:t>
    </dgm:pt>
    <dgm:pt modelId="{0F652E66-C7D8-4C52-A34E-9C5B9726B52E}" type="sibTrans" cxnId="{1314D20A-E62B-466A-8C19-ABA77444153B}">
      <dgm:prSet/>
      <dgm:spPr/>
      <dgm:t>
        <a:bodyPr/>
        <a:lstStyle/>
        <a:p>
          <a:endParaRPr lang="tr-TR"/>
        </a:p>
      </dgm:t>
    </dgm:pt>
    <dgm:pt modelId="{55D9DE82-C583-4F7D-9FA1-B00D54905A96}">
      <dgm:prSet phldrT="[Metin]" custT="1"/>
      <dgm:spPr/>
      <dgm:t>
        <a:bodyPr/>
        <a:lstStyle/>
        <a:p>
          <a:r>
            <a:rPr lang="tr-TR" sz="1800" b="1" dirty="0"/>
            <a:t>Sınav sürecinde yapılan hatalar</a:t>
          </a:r>
        </a:p>
      </dgm:t>
    </dgm:pt>
    <dgm:pt modelId="{CE938AC0-DD9D-4195-9EFA-CD279AC7AC28}" type="parTrans" cxnId="{9AD1B6F3-DE92-4AD7-9AF9-C22B254B9706}">
      <dgm:prSet/>
      <dgm:spPr/>
      <dgm:t>
        <a:bodyPr/>
        <a:lstStyle/>
        <a:p>
          <a:endParaRPr lang="tr-TR"/>
        </a:p>
      </dgm:t>
    </dgm:pt>
    <dgm:pt modelId="{5FCE0872-E2AC-4C2A-A355-02B4631BE31F}" type="sibTrans" cxnId="{9AD1B6F3-DE92-4AD7-9AF9-C22B254B9706}">
      <dgm:prSet/>
      <dgm:spPr/>
      <dgm:t>
        <a:bodyPr/>
        <a:lstStyle/>
        <a:p>
          <a:endParaRPr lang="tr-TR"/>
        </a:p>
      </dgm:t>
    </dgm:pt>
    <dgm:pt modelId="{A522C08D-2C5F-42D8-88F4-C22C7A5C6A58}">
      <dgm:prSet phldrT="[Metin]" custT="1"/>
      <dgm:spPr/>
      <dgm:t>
        <a:bodyPr/>
        <a:lstStyle/>
        <a:p>
          <a:r>
            <a:rPr lang="tr-TR" sz="1800" b="1" dirty="0"/>
            <a:t>Uygulama bilgisayarının kullanılması</a:t>
          </a:r>
        </a:p>
      </dgm:t>
    </dgm:pt>
    <dgm:pt modelId="{89E533D3-7438-45FE-88AA-D00B590F5759}" type="parTrans" cxnId="{DADD20D7-8ABE-4AD3-8469-3A49B7C8DAAD}">
      <dgm:prSet/>
      <dgm:spPr/>
      <dgm:t>
        <a:bodyPr/>
        <a:lstStyle/>
        <a:p>
          <a:endParaRPr lang="tr-TR"/>
        </a:p>
      </dgm:t>
    </dgm:pt>
    <dgm:pt modelId="{4879ADFA-AE4A-424D-9191-FF185AA2F6AD}" type="sibTrans" cxnId="{DADD20D7-8ABE-4AD3-8469-3A49B7C8DAAD}">
      <dgm:prSet/>
      <dgm:spPr/>
      <dgm:t>
        <a:bodyPr/>
        <a:lstStyle/>
        <a:p>
          <a:endParaRPr lang="tr-TR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7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7"/>
      <dgm:spPr/>
    </dgm:pt>
    <dgm:pt modelId="{612F2743-4370-49F9-B3E4-F544FB0932BD}" type="pres">
      <dgm:prSet presAssocID="{55DD6468-DA74-4EDB-BC1A-D152E740FC94}" presName="dstNode" presStyleLbl="node1" presStyleIdx="0" presStyleCnt="7"/>
      <dgm:spPr/>
    </dgm:pt>
    <dgm:pt modelId="{D3CBBB6E-AC0E-40FC-9937-3572ABA85FEA}" type="pres">
      <dgm:prSet presAssocID="{A522C08D-2C5F-42D8-88F4-C22C7A5C6A58}" presName="text_1" presStyleLbl="node1" presStyleIdx="0" presStyleCnt="7">
        <dgm:presLayoutVars>
          <dgm:bulletEnabled val="1"/>
        </dgm:presLayoutVars>
      </dgm:prSet>
      <dgm:spPr/>
    </dgm:pt>
    <dgm:pt modelId="{7F836217-A286-4C26-9CCF-E4A608EDB37B}" type="pres">
      <dgm:prSet presAssocID="{A522C08D-2C5F-42D8-88F4-C22C7A5C6A58}" presName="accent_1" presStyleCnt="0"/>
      <dgm:spPr/>
    </dgm:pt>
    <dgm:pt modelId="{A8327396-080A-4222-9DBA-B0A6C31A01D4}" type="pres">
      <dgm:prSet presAssocID="{A522C08D-2C5F-42D8-88F4-C22C7A5C6A58}" presName="accentRepeatNode" presStyleLbl="solidFgAcc1" presStyleIdx="0" presStyleCnt="7"/>
      <dgm:spPr/>
    </dgm:pt>
    <dgm:pt modelId="{66F9DD64-F900-4CA8-9292-C73FAED4975D}" type="pres">
      <dgm:prSet presAssocID="{943590B1-699C-4840-880D-619E69BC142E}" presName="text_2" presStyleLbl="node1" presStyleIdx="1" presStyleCnt="7">
        <dgm:presLayoutVars>
          <dgm:bulletEnabled val="1"/>
        </dgm:presLayoutVars>
      </dgm:prSet>
      <dgm:spPr/>
    </dgm:pt>
    <dgm:pt modelId="{017C1767-A07C-41EF-894C-FF2DA4B31AD3}" type="pres">
      <dgm:prSet presAssocID="{943590B1-699C-4840-880D-619E69BC142E}" presName="accent_2" presStyleCnt="0"/>
      <dgm:spPr/>
    </dgm:pt>
    <dgm:pt modelId="{478C45A7-0D99-4537-A4ED-B75FF1C7A9FF}" type="pres">
      <dgm:prSet presAssocID="{943590B1-699C-4840-880D-619E69BC142E}" presName="accentRepeatNode" presStyleLbl="solidFgAcc1" presStyleIdx="1" presStyleCnt="7"/>
      <dgm:spPr/>
    </dgm:pt>
    <dgm:pt modelId="{A13BBF5D-CAD6-40D6-A1BA-FEBC6995CA0A}" type="pres">
      <dgm:prSet presAssocID="{76105F33-CDC1-43C7-8181-B17BFB564B10}" presName="text_3" presStyleLbl="node1" presStyleIdx="2" presStyleCnt="7">
        <dgm:presLayoutVars>
          <dgm:bulletEnabled val="1"/>
        </dgm:presLayoutVars>
      </dgm:prSet>
      <dgm:spPr/>
    </dgm:pt>
    <dgm:pt modelId="{FD37A472-EBB6-4340-998E-8EB6EC6B216A}" type="pres">
      <dgm:prSet presAssocID="{76105F33-CDC1-43C7-8181-B17BFB564B10}" presName="accent_3" presStyleCnt="0"/>
      <dgm:spPr/>
    </dgm:pt>
    <dgm:pt modelId="{9307A223-62D9-4FEC-90C3-DF92D0D8BA45}" type="pres">
      <dgm:prSet presAssocID="{76105F33-CDC1-43C7-8181-B17BFB564B10}" presName="accentRepeatNode" presStyleLbl="solidFgAcc1" presStyleIdx="2" presStyleCnt="7"/>
      <dgm:spPr/>
    </dgm:pt>
    <dgm:pt modelId="{3F82225D-6422-44B8-BD1E-5C1B5270C6C7}" type="pres">
      <dgm:prSet presAssocID="{F7F60E7C-0D70-48B7-A0DB-0313C1661AB8}" presName="text_4" presStyleLbl="node1" presStyleIdx="3" presStyleCnt="7">
        <dgm:presLayoutVars>
          <dgm:bulletEnabled val="1"/>
        </dgm:presLayoutVars>
      </dgm:prSet>
      <dgm:spPr/>
    </dgm:pt>
    <dgm:pt modelId="{3A9F49F3-3334-481B-B809-E49A2696828A}" type="pres">
      <dgm:prSet presAssocID="{F7F60E7C-0D70-48B7-A0DB-0313C1661AB8}" presName="accent_4" presStyleCnt="0"/>
      <dgm:spPr/>
    </dgm:pt>
    <dgm:pt modelId="{17E68C0E-53DE-471A-AE7F-3F31C2B6CF80}" type="pres">
      <dgm:prSet presAssocID="{F7F60E7C-0D70-48B7-A0DB-0313C1661AB8}" presName="accentRepeatNode" presStyleLbl="solidFgAcc1" presStyleIdx="3" presStyleCnt="7"/>
      <dgm:spPr/>
    </dgm:pt>
    <dgm:pt modelId="{F7F9E1B6-B736-46AF-8639-52F9FFF36C06}" type="pres">
      <dgm:prSet presAssocID="{5E41CBEF-BE70-4C32-B716-9FA018394EAF}" presName="text_5" presStyleLbl="node1" presStyleIdx="4" presStyleCnt="7">
        <dgm:presLayoutVars>
          <dgm:bulletEnabled val="1"/>
        </dgm:presLayoutVars>
      </dgm:prSet>
      <dgm:spPr/>
    </dgm:pt>
    <dgm:pt modelId="{33C710A7-0C98-4C73-BEE8-F442FD0B83C1}" type="pres">
      <dgm:prSet presAssocID="{5E41CBEF-BE70-4C32-B716-9FA018394EAF}" presName="accent_5" presStyleCnt="0"/>
      <dgm:spPr/>
    </dgm:pt>
    <dgm:pt modelId="{5FE6F8F3-5F4F-4E6A-8A12-060D3ED35FAC}" type="pres">
      <dgm:prSet presAssocID="{5E41CBEF-BE70-4C32-B716-9FA018394EAF}" presName="accentRepeatNode" presStyleLbl="solidFgAcc1" presStyleIdx="4" presStyleCnt="7"/>
      <dgm:spPr/>
    </dgm:pt>
    <dgm:pt modelId="{A9EA92A9-A7CE-4CB0-A3C4-0A2D06414333}" type="pres">
      <dgm:prSet presAssocID="{2E5D7FC9-EAFE-41CB-ABEF-5C811C0693F3}" presName="text_6" presStyleLbl="node1" presStyleIdx="5" presStyleCnt="7">
        <dgm:presLayoutVars>
          <dgm:bulletEnabled val="1"/>
        </dgm:presLayoutVars>
      </dgm:prSet>
      <dgm:spPr/>
    </dgm:pt>
    <dgm:pt modelId="{C69E18EC-6CFD-436A-BEF9-12C54E31981E}" type="pres">
      <dgm:prSet presAssocID="{2E5D7FC9-EAFE-41CB-ABEF-5C811C0693F3}" presName="accent_6" presStyleCnt="0"/>
      <dgm:spPr/>
    </dgm:pt>
    <dgm:pt modelId="{6AE682AC-2E30-4999-85B9-35A6632615E2}" type="pres">
      <dgm:prSet presAssocID="{2E5D7FC9-EAFE-41CB-ABEF-5C811C0693F3}" presName="accentRepeatNode" presStyleLbl="solidFgAcc1" presStyleIdx="5" presStyleCnt="7"/>
      <dgm:spPr/>
    </dgm:pt>
    <dgm:pt modelId="{230A09A2-4830-42A2-B263-D60B7A10746F}" type="pres">
      <dgm:prSet presAssocID="{55D9DE82-C583-4F7D-9FA1-B00D54905A96}" presName="text_7" presStyleLbl="node1" presStyleIdx="6" presStyleCnt="7">
        <dgm:presLayoutVars>
          <dgm:bulletEnabled val="1"/>
        </dgm:presLayoutVars>
      </dgm:prSet>
      <dgm:spPr/>
    </dgm:pt>
    <dgm:pt modelId="{883CCFE6-AC1F-4FDB-BFC5-3A6A300948CA}" type="pres">
      <dgm:prSet presAssocID="{55D9DE82-C583-4F7D-9FA1-B00D54905A96}" presName="accent_7" presStyleCnt="0"/>
      <dgm:spPr/>
    </dgm:pt>
    <dgm:pt modelId="{F26E5159-BAE1-4546-BB77-52F7F19901D0}" type="pres">
      <dgm:prSet presAssocID="{55D9DE82-C583-4F7D-9FA1-B00D54905A96}" presName="accentRepeatNode" presStyleLbl="solidFgAcc1" presStyleIdx="6" presStyleCnt="7"/>
      <dgm:spPr/>
    </dgm:pt>
  </dgm:ptLst>
  <dgm:cxnLst>
    <dgm:cxn modelId="{1314D20A-E62B-466A-8C19-ABA77444153B}" srcId="{55DD6468-DA74-4EDB-BC1A-D152E740FC94}" destId="{2E5D7FC9-EAFE-41CB-ABEF-5C811C0693F3}" srcOrd="5" destOrd="0" parTransId="{717934D8-566B-482B-B4AE-8058AA587775}" sibTransId="{0F652E66-C7D8-4C52-A34E-9C5B9726B52E}"/>
    <dgm:cxn modelId="{0E9C0915-EBE0-4B5A-A06C-A6F4C158209C}" type="presOf" srcId="{4879ADFA-AE4A-424D-9191-FF185AA2F6AD}" destId="{93B11A4F-DC91-45EE-B430-447E63CEEE10}" srcOrd="0" destOrd="0" presId="urn:microsoft.com/office/officeart/2008/layout/VerticalCurvedList"/>
    <dgm:cxn modelId="{0125272C-4EFD-4338-8583-E0CF76394EFA}" srcId="{55DD6468-DA74-4EDB-BC1A-D152E740FC94}" destId="{76105F33-CDC1-43C7-8181-B17BFB564B10}" srcOrd="2" destOrd="0" parTransId="{2B31AEDF-AA17-472F-ACF5-5CFE2D7AEB56}" sibTransId="{ED707EE2-344C-41BB-AFD9-8DFDCC457CD7}"/>
    <dgm:cxn modelId="{6FB6B033-0784-46F3-A69E-B2A058CF7B10}" srcId="{55DD6468-DA74-4EDB-BC1A-D152E740FC94}" destId="{943590B1-699C-4840-880D-619E69BC142E}" srcOrd="1" destOrd="0" parTransId="{35A946BE-9CDD-4D4C-A484-E61F959923B1}" sibTransId="{B29D818F-A4D0-4CA8-88CF-D1A60235FF75}"/>
    <dgm:cxn modelId="{83F4423E-41B7-4DEB-A276-549FBF1A2B78}" srcId="{55DD6468-DA74-4EDB-BC1A-D152E740FC94}" destId="{5E41CBEF-BE70-4C32-B716-9FA018394EAF}" srcOrd="4" destOrd="0" parTransId="{AA1DD668-1E51-41AC-BF91-756484ECF897}" sibTransId="{7C49D2BC-3A04-4EB2-B6AC-6CA7AFDAC93A}"/>
    <dgm:cxn modelId="{16B6FB49-85CC-4D3E-8DB9-9265A6BAB1AE}" type="presOf" srcId="{2E5D7FC9-EAFE-41CB-ABEF-5C811C0693F3}" destId="{A9EA92A9-A7CE-4CB0-A3C4-0A2D06414333}" srcOrd="0" destOrd="0" presId="urn:microsoft.com/office/officeart/2008/layout/VerticalCurvedList"/>
    <dgm:cxn modelId="{EAA7006D-CD5E-4C5F-88CF-3FB7AA063954}" type="presOf" srcId="{5E41CBEF-BE70-4C32-B716-9FA018394EAF}" destId="{F7F9E1B6-B736-46AF-8639-52F9FFF36C06}" srcOrd="0" destOrd="0" presId="urn:microsoft.com/office/officeart/2008/layout/VerticalCurvedList"/>
    <dgm:cxn modelId="{62CA0650-C17F-49C8-83A0-8B88994FB3C1}" type="presOf" srcId="{55DD6468-DA74-4EDB-BC1A-D152E740FC94}" destId="{B329B7FB-F973-4142-AFFB-BA134977EE40}" srcOrd="0" destOrd="0" presId="urn:microsoft.com/office/officeart/2008/layout/VerticalCurvedList"/>
    <dgm:cxn modelId="{70256D52-DAF7-4A99-A08C-3F11E6E2E837}" type="presOf" srcId="{943590B1-699C-4840-880D-619E69BC142E}" destId="{66F9DD64-F900-4CA8-9292-C73FAED4975D}" srcOrd="0" destOrd="0" presId="urn:microsoft.com/office/officeart/2008/layout/VerticalCurvedList"/>
    <dgm:cxn modelId="{8C823690-49D8-4A2E-B727-10C8A2F6007F}" srcId="{55DD6468-DA74-4EDB-BC1A-D152E740FC94}" destId="{F7F60E7C-0D70-48B7-A0DB-0313C1661AB8}" srcOrd="3" destOrd="0" parTransId="{8A316F5F-FC9C-47A7-BFD2-0CB676140E5B}" sibTransId="{879F5462-1D33-4F1D-868D-FAE4C9976743}"/>
    <dgm:cxn modelId="{A5A4DFAA-25CF-46EE-9C7B-0520ED624062}" type="presOf" srcId="{A522C08D-2C5F-42D8-88F4-C22C7A5C6A58}" destId="{D3CBBB6E-AC0E-40FC-9937-3572ABA85FEA}" srcOrd="0" destOrd="0" presId="urn:microsoft.com/office/officeart/2008/layout/VerticalCurvedList"/>
    <dgm:cxn modelId="{DDD7CCB6-791D-418F-9939-4F957F79801D}" type="presOf" srcId="{F7F60E7C-0D70-48B7-A0DB-0313C1661AB8}" destId="{3F82225D-6422-44B8-BD1E-5C1B5270C6C7}" srcOrd="0" destOrd="0" presId="urn:microsoft.com/office/officeart/2008/layout/VerticalCurvedList"/>
    <dgm:cxn modelId="{DADD20D7-8ABE-4AD3-8469-3A49B7C8DAAD}" srcId="{55DD6468-DA74-4EDB-BC1A-D152E740FC94}" destId="{A522C08D-2C5F-42D8-88F4-C22C7A5C6A58}" srcOrd="0" destOrd="0" parTransId="{89E533D3-7438-45FE-88AA-D00B590F5759}" sibTransId="{4879ADFA-AE4A-424D-9191-FF185AA2F6AD}"/>
    <dgm:cxn modelId="{53B90AEC-6776-48F0-9EBE-984251B763E8}" type="presOf" srcId="{76105F33-CDC1-43C7-8181-B17BFB564B10}" destId="{A13BBF5D-CAD6-40D6-A1BA-FEBC6995CA0A}" srcOrd="0" destOrd="0" presId="urn:microsoft.com/office/officeart/2008/layout/VerticalCurvedList"/>
    <dgm:cxn modelId="{9AD1B6F3-DE92-4AD7-9AF9-C22B254B9706}" srcId="{55DD6468-DA74-4EDB-BC1A-D152E740FC94}" destId="{55D9DE82-C583-4F7D-9FA1-B00D54905A96}" srcOrd="6" destOrd="0" parTransId="{CE938AC0-DD9D-4195-9EFA-CD279AC7AC28}" sibTransId="{5FCE0872-E2AC-4C2A-A355-02B4631BE31F}"/>
    <dgm:cxn modelId="{2E2DD9FE-3EAC-4DE1-AC9C-E3D220A0A868}" type="presOf" srcId="{55D9DE82-C583-4F7D-9FA1-B00D54905A96}" destId="{230A09A2-4830-42A2-B263-D60B7A10746F}" srcOrd="0" destOrd="0" presId="urn:microsoft.com/office/officeart/2008/layout/VerticalCurvedList"/>
    <dgm:cxn modelId="{54EAF091-9AB0-404C-A244-D140120DFF0B}" type="presParOf" srcId="{B329B7FB-F973-4142-AFFB-BA134977EE40}" destId="{941B6F17-8876-4375-AA2B-A8446CF27EE2}" srcOrd="0" destOrd="0" presId="urn:microsoft.com/office/officeart/2008/layout/VerticalCurvedList"/>
    <dgm:cxn modelId="{93BB627A-29B1-4B61-8089-352D606264C1}" type="presParOf" srcId="{941B6F17-8876-4375-AA2B-A8446CF27EE2}" destId="{44FC0729-F806-4068-8A7B-B705B55EF0CE}" srcOrd="0" destOrd="0" presId="urn:microsoft.com/office/officeart/2008/layout/VerticalCurvedList"/>
    <dgm:cxn modelId="{6DCB96FF-CC44-4FBE-8D6A-0F7C52E1B778}" type="presParOf" srcId="{44FC0729-F806-4068-8A7B-B705B55EF0CE}" destId="{D233CF8A-BD3B-4C81-A4C4-5D7EDA2B36F0}" srcOrd="0" destOrd="0" presId="urn:microsoft.com/office/officeart/2008/layout/VerticalCurvedList"/>
    <dgm:cxn modelId="{DB0962B0-45DF-4391-A4D8-689E45DE62B9}" type="presParOf" srcId="{44FC0729-F806-4068-8A7B-B705B55EF0CE}" destId="{93B11A4F-DC91-45EE-B430-447E63CEEE10}" srcOrd="1" destOrd="0" presId="urn:microsoft.com/office/officeart/2008/layout/VerticalCurvedList"/>
    <dgm:cxn modelId="{8AFA6DBE-5A3E-409D-9AFD-576835E3E7BD}" type="presParOf" srcId="{44FC0729-F806-4068-8A7B-B705B55EF0CE}" destId="{2EB193F9-8084-4440-A252-375E8DA8467A}" srcOrd="2" destOrd="0" presId="urn:microsoft.com/office/officeart/2008/layout/VerticalCurvedList"/>
    <dgm:cxn modelId="{CA6403BC-EAAF-4B05-B0A2-A63A9C5F9636}" type="presParOf" srcId="{44FC0729-F806-4068-8A7B-B705B55EF0CE}" destId="{612F2743-4370-49F9-B3E4-F544FB0932BD}" srcOrd="3" destOrd="0" presId="urn:microsoft.com/office/officeart/2008/layout/VerticalCurvedList"/>
    <dgm:cxn modelId="{7153C510-06C1-42D4-91EE-6F20614BFE40}" type="presParOf" srcId="{941B6F17-8876-4375-AA2B-A8446CF27EE2}" destId="{D3CBBB6E-AC0E-40FC-9937-3572ABA85FEA}" srcOrd="1" destOrd="0" presId="urn:microsoft.com/office/officeart/2008/layout/VerticalCurvedList"/>
    <dgm:cxn modelId="{41E7E791-F1BE-48F6-A2A8-46332678CA27}" type="presParOf" srcId="{941B6F17-8876-4375-AA2B-A8446CF27EE2}" destId="{7F836217-A286-4C26-9CCF-E4A608EDB37B}" srcOrd="2" destOrd="0" presId="urn:microsoft.com/office/officeart/2008/layout/VerticalCurvedList"/>
    <dgm:cxn modelId="{C24C186B-9B6D-4B1B-B094-50F26D905FE8}" type="presParOf" srcId="{7F836217-A286-4C26-9CCF-E4A608EDB37B}" destId="{A8327396-080A-4222-9DBA-B0A6C31A01D4}" srcOrd="0" destOrd="0" presId="urn:microsoft.com/office/officeart/2008/layout/VerticalCurvedList"/>
    <dgm:cxn modelId="{1FE1D554-5793-41BA-BD33-D1716710B6E0}" type="presParOf" srcId="{941B6F17-8876-4375-AA2B-A8446CF27EE2}" destId="{66F9DD64-F900-4CA8-9292-C73FAED4975D}" srcOrd="3" destOrd="0" presId="urn:microsoft.com/office/officeart/2008/layout/VerticalCurvedList"/>
    <dgm:cxn modelId="{DEBF4A57-1199-42F4-890B-3E689D166CB0}" type="presParOf" srcId="{941B6F17-8876-4375-AA2B-A8446CF27EE2}" destId="{017C1767-A07C-41EF-894C-FF2DA4B31AD3}" srcOrd="4" destOrd="0" presId="urn:microsoft.com/office/officeart/2008/layout/VerticalCurvedList"/>
    <dgm:cxn modelId="{878D49EE-D678-46CB-BD8E-1A36BDD4B933}" type="presParOf" srcId="{017C1767-A07C-41EF-894C-FF2DA4B31AD3}" destId="{478C45A7-0D99-4537-A4ED-B75FF1C7A9FF}" srcOrd="0" destOrd="0" presId="urn:microsoft.com/office/officeart/2008/layout/VerticalCurvedList"/>
    <dgm:cxn modelId="{CA7F5C67-18CF-4CE2-9FCB-5FF7CC51F450}" type="presParOf" srcId="{941B6F17-8876-4375-AA2B-A8446CF27EE2}" destId="{A13BBF5D-CAD6-40D6-A1BA-FEBC6995CA0A}" srcOrd="5" destOrd="0" presId="urn:microsoft.com/office/officeart/2008/layout/VerticalCurvedList"/>
    <dgm:cxn modelId="{FF43E861-651A-4F48-8F7E-4C11F9C99729}" type="presParOf" srcId="{941B6F17-8876-4375-AA2B-A8446CF27EE2}" destId="{FD37A472-EBB6-4340-998E-8EB6EC6B216A}" srcOrd="6" destOrd="0" presId="urn:microsoft.com/office/officeart/2008/layout/VerticalCurvedList"/>
    <dgm:cxn modelId="{B6115FED-8B08-4D9A-9BDD-F4B72C71F931}" type="presParOf" srcId="{FD37A472-EBB6-4340-998E-8EB6EC6B216A}" destId="{9307A223-62D9-4FEC-90C3-DF92D0D8BA45}" srcOrd="0" destOrd="0" presId="urn:microsoft.com/office/officeart/2008/layout/VerticalCurvedList"/>
    <dgm:cxn modelId="{68E08467-657D-4DFB-9F36-EEE5BFCE61A9}" type="presParOf" srcId="{941B6F17-8876-4375-AA2B-A8446CF27EE2}" destId="{3F82225D-6422-44B8-BD1E-5C1B5270C6C7}" srcOrd="7" destOrd="0" presId="urn:microsoft.com/office/officeart/2008/layout/VerticalCurvedList"/>
    <dgm:cxn modelId="{F51A1D4D-7C1C-4846-8032-B0315A909A54}" type="presParOf" srcId="{941B6F17-8876-4375-AA2B-A8446CF27EE2}" destId="{3A9F49F3-3334-481B-B809-E49A2696828A}" srcOrd="8" destOrd="0" presId="urn:microsoft.com/office/officeart/2008/layout/VerticalCurvedList"/>
    <dgm:cxn modelId="{5728FBD3-5CD4-4C3C-ABA6-2BFB2103B71B}" type="presParOf" srcId="{3A9F49F3-3334-481B-B809-E49A2696828A}" destId="{17E68C0E-53DE-471A-AE7F-3F31C2B6CF80}" srcOrd="0" destOrd="0" presId="urn:microsoft.com/office/officeart/2008/layout/VerticalCurvedList"/>
    <dgm:cxn modelId="{9A5C5DD3-4490-4F10-95E3-68413AEA6E3C}" type="presParOf" srcId="{941B6F17-8876-4375-AA2B-A8446CF27EE2}" destId="{F7F9E1B6-B736-46AF-8639-52F9FFF36C06}" srcOrd="9" destOrd="0" presId="urn:microsoft.com/office/officeart/2008/layout/VerticalCurvedList"/>
    <dgm:cxn modelId="{4D7D9B55-ABED-4B95-9FC6-DAB6F45834B1}" type="presParOf" srcId="{941B6F17-8876-4375-AA2B-A8446CF27EE2}" destId="{33C710A7-0C98-4C73-BEE8-F442FD0B83C1}" srcOrd="10" destOrd="0" presId="urn:microsoft.com/office/officeart/2008/layout/VerticalCurvedList"/>
    <dgm:cxn modelId="{BF981DB3-40C0-4CCD-8415-9DCD1215B267}" type="presParOf" srcId="{33C710A7-0C98-4C73-BEE8-F442FD0B83C1}" destId="{5FE6F8F3-5F4F-4E6A-8A12-060D3ED35FAC}" srcOrd="0" destOrd="0" presId="urn:microsoft.com/office/officeart/2008/layout/VerticalCurvedList"/>
    <dgm:cxn modelId="{DB66453B-7E75-401F-9223-0D0D050D3C52}" type="presParOf" srcId="{941B6F17-8876-4375-AA2B-A8446CF27EE2}" destId="{A9EA92A9-A7CE-4CB0-A3C4-0A2D06414333}" srcOrd="11" destOrd="0" presId="urn:microsoft.com/office/officeart/2008/layout/VerticalCurvedList"/>
    <dgm:cxn modelId="{5B443E9D-BDDC-44F3-A302-5873FD38D6C8}" type="presParOf" srcId="{941B6F17-8876-4375-AA2B-A8446CF27EE2}" destId="{C69E18EC-6CFD-436A-BEF9-12C54E31981E}" srcOrd="12" destOrd="0" presId="urn:microsoft.com/office/officeart/2008/layout/VerticalCurvedList"/>
    <dgm:cxn modelId="{020A477B-AFAF-492E-A915-714B17FFFDBE}" type="presParOf" srcId="{C69E18EC-6CFD-436A-BEF9-12C54E31981E}" destId="{6AE682AC-2E30-4999-85B9-35A6632615E2}" srcOrd="0" destOrd="0" presId="urn:microsoft.com/office/officeart/2008/layout/VerticalCurvedList"/>
    <dgm:cxn modelId="{562BC85B-4C1F-46FF-B6D5-3CA23FCF58A3}" type="presParOf" srcId="{941B6F17-8876-4375-AA2B-A8446CF27EE2}" destId="{230A09A2-4830-42A2-B263-D60B7A10746F}" srcOrd="13" destOrd="0" presId="urn:microsoft.com/office/officeart/2008/layout/VerticalCurvedList"/>
    <dgm:cxn modelId="{1E1C87BC-D3BD-4EF4-A67E-339A4DCB7085}" type="presParOf" srcId="{941B6F17-8876-4375-AA2B-A8446CF27EE2}" destId="{883CCFE6-AC1F-4FDB-BFC5-3A6A300948CA}" srcOrd="14" destOrd="0" presId="urn:microsoft.com/office/officeart/2008/layout/VerticalCurvedList"/>
    <dgm:cxn modelId="{E9FD253F-7C6B-4FA5-ADED-70AFD67199ED}" type="presParOf" srcId="{883CCFE6-AC1F-4FDB-BFC5-3A6A300948CA}" destId="{F26E5159-BAE1-4546-BB77-52F7F19901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696D3A-B089-4D9B-AACC-D5FBF6425BC8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6D57C8C4-0E09-4CFE-AB9C-FE900937755B}">
      <dgm:prSet phldrT="[Metin]" custT="1"/>
      <dgm:spPr/>
      <dgm:t>
        <a:bodyPr/>
        <a:lstStyle/>
        <a:p>
          <a:r>
            <a:rPr lang="tr-TR" sz="1800" b="1"/>
            <a:t>Sınav öncesi sınav salonundaki tüm elektronik donanımların kontrollerini yapmak</a:t>
          </a:r>
          <a:endParaRPr lang="tr-TR" sz="1800" b="1" dirty="0"/>
        </a:p>
      </dgm:t>
    </dgm:pt>
    <dgm:pt modelId="{95EC16F3-08D9-4C69-9F68-CA8CBFB3CF39}" type="parTrans" cxnId="{7D227AC4-D6D9-44C2-A899-FBCDC52DC81D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0A23DC-AE88-4F7B-9736-0582874D3A53}" type="sibTrans" cxnId="{7D227AC4-D6D9-44C2-A899-FBCDC52DC81D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32EBAA6-DE7C-40CF-BA13-1EC3B3F83352}">
      <dgm:prSet phldrT="[Metin]" custT="1"/>
      <dgm:spPr/>
      <dgm:t>
        <a:bodyPr/>
        <a:lstStyle/>
        <a:p>
          <a:r>
            <a:rPr lang="tr-TR" sz="1800" b="1"/>
            <a:t>Sınav salonunda teknik bir sorunla karşılaştığında gerekli tedbirleri almak</a:t>
          </a:r>
          <a:endParaRPr lang="tr-TR" sz="1800" b="1" dirty="0"/>
        </a:p>
      </dgm:t>
    </dgm:pt>
    <dgm:pt modelId="{56D3190D-F3E2-401B-B9BA-8D16C92A9AFB}" type="parTrans" cxnId="{D3C20A84-DE61-4539-97F4-B9AEFF251E95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F7A417-F45B-4FE1-9F8F-475DBBAC38E1}" type="sibTrans" cxnId="{D3C20A84-DE61-4539-97F4-B9AEFF251E95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3352B88-F8FE-4CB4-97CC-3BAED3E4284B}">
      <dgm:prSet phldrT="[Metin]" custT="1"/>
      <dgm:spPr/>
      <dgm:t>
        <a:bodyPr/>
        <a:lstStyle/>
        <a:p>
          <a:r>
            <a:rPr lang="tr-TR" sz="1800" b="1"/>
            <a:t>e-Sınava girecek aday listesi ile sınav sorularını sistem üzerinden çekmek</a:t>
          </a:r>
          <a:endParaRPr lang="tr-TR" sz="1800" b="1" dirty="0"/>
        </a:p>
      </dgm:t>
    </dgm:pt>
    <dgm:pt modelId="{089A70D1-3E37-4FEB-8677-A4D2C19FDBBD}" type="parTrans" cxnId="{C8A075A7-BB53-4ED5-89D8-175D344C1F7F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F68725C-CA2F-47CB-90A2-56FEEEB8E6EF}" type="sibTrans" cxnId="{C8A075A7-BB53-4ED5-89D8-175D344C1F7F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BA0AFF-7341-4BC9-BC80-2E2F5D07B10D}">
      <dgm:prSet phldrT="[Metin]" custT="1"/>
      <dgm:spPr/>
      <dgm:t>
        <a:bodyPr/>
        <a:lstStyle/>
        <a:p>
          <a:r>
            <a:rPr lang="tr-TR" sz="1800" b="1"/>
            <a:t>Adaylara e-Sınav uygulaması hakkında gerekli açıklamaları yapmak</a:t>
          </a:r>
          <a:endParaRPr lang="tr-TR" sz="1800" b="1" dirty="0"/>
        </a:p>
      </dgm:t>
    </dgm:pt>
    <dgm:pt modelId="{AE639377-6787-490F-B1F9-B02AA493D7BA}" type="parTrans" cxnId="{00C3D86B-DE84-4569-BC9E-B40635D12643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025758-3BAA-43FB-821E-E7DE793EB36D}" type="sibTrans" cxnId="{00C3D86B-DE84-4569-BC9E-B40635D12643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4AC5322-1039-4E12-A2B3-3EFB2E65F109}">
      <dgm:prSet phldrT="[Metin]" custT="1"/>
      <dgm:spPr/>
      <dgm:t>
        <a:bodyPr/>
        <a:lstStyle/>
        <a:p>
          <a:r>
            <a:rPr lang="tr-TR" sz="1800" b="1"/>
            <a:t>Sınavı başlatmak</a:t>
          </a:r>
          <a:endParaRPr lang="tr-TR" sz="1800" b="1" dirty="0"/>
        </a:p>
      </dgm:t>
    </dgm:pt>
    <dgm:pt modelId="{5727C02D-DCF4-4657-89DB-E743107E7C82}" type="parTrans" cxnId="{40EF06BC-8308-4F6B-970F-798529BEB288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ED270FC-8B99-457B-8419-3D3CE7D866ED}" type="sibTrans" cxnId="{40EF06BC-8308-4F6B-970F-798529BEB288}">
      <dgm:prSet/>
      <dgm:spPr/>
      <dgm:t>
        <a:bodyPr/>
        <a:lstStyle/>
        <a:p>
          <a:endParaRPr lang="tr-TR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144E18E-2C2F-4734-9C2C-3594D2BF86DA}">
      <dgm:prSet phldrT="[Metin]" custT="1"/>
      <dgm:spPr/>
      <dgm:t>
        <a:bodyPr/>
        <a:lstStyle/>
        <a:p>
          <a:r>
            <a:rPr lang="tr-TR" altLang="tr-TR" sz="1800" b="1"/>
            <a:t>Sınav Görev Yerine Zamanında Ulaşmak, gelemeyecek ise vakitlice bildirmek</a:t>
          </a:r>
          <a:endParaRPr lang="tr-TR" sz="1800" b="1" dirty="0"/>
        </a:p>
      </dgm:t>
    </dgm:pt>
    <dgm:pt modelId="{B88958E8-57AB-4711-87D4-74B7DEC63ADB}" type="parTrans" cxnId="{1796F49A-F53A-413C-B32A-456518101E3D}">
      <dgm:prSet/>
      <dgm:spPr/>
      <dgm:t>
        <a:bodyPr/>
        <a:lstStyle/>
        <a:p>
          <a:endParaRPr lang="tr-T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A9CFA5-FC32-43DE-BBA8-7568B8CD2FC6}" type="sibTrans" cxnId="{1796F49A-F53A-413C-B32A-456518101E3D}">
      <dgm:prSet/>
      <dgm:spPr/>
      <dgm:t>
        <a:bodyPr/>
        <a:lstStyle/>
        <a:p>
          <a:endParaRPr lang="tr-T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F297729-7C14-4F00-9EDF-0FAE6A212DDB}">
      <dgm:prSet phldrT="[Metin]" custT="1"/>
      <dgm:spPr/>
      <dgm:t>
        <a:bodyPr/>
        <a:lstStyle/>
        <a:p>
          <a:r>
            <a:rPr lang="tr-TR" sz="1800" b="1"/>
            <a:t>Aday İşlemleri Ekranını Dikkatli Kullanmak</a:t>
          </a:r>
          <a:endParaRPr lang="tr-TR" sz="1800" b="1" dirty="0"/>
        </a:p>
      </dgm:t>
    </dgm:pt>
    <dgm:pt modelId="{BE418215-9234-4901-ABFA-C44CE106717C}" type="parTrans" cxnId="{C4454850-753F-4061-8625-8DB8772B86E9}">
      <dgm:prSet/>
      <dgm:spPr/>
      <dgm:t>
        <a:bodyPr/>
        <a:lstStyle/>
        <a:p>
          <a:endParaRPr lang="tr-T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D7EE4F5-827E-47A6-998A-6205959CB0D8}" type="sibTrans" cxnId="{C4454850-753F-4061-8625-8DB8772B86E9}">
      <dgm:prSet/>
      <dgm:spPr/>
      <dgm:t>
        <a:bodyPr/>
        <a:lstStyle/>
        <a:p>
          <a:endParaRPr lang="tr-T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6837A45-572D-494A-800D-38D6D4EDACEE}" type="pres">
      <dgm:prSet presAssocID="{6D696D3A-B089-4D9B-AACC-D5FBF6425BC8}" presName="Name0" presStyleCnt="0">
        <dgm:presLayoutVars>
          <dgm:chMax val="7"/>
          <dgm:chPref val="7"/>
          <dgm:dir/>
        </dgm:presLayoutVars>
      </dgm:prSet>
      <dgm:spPr/>
    </dgm:pt>
    <dgm:pt modelId="{9851E68C-2C22-4B49-9341-7FD3BEEAC144}" type="pres">
      <dgm:prSet presAssocID="{6D696D3A-B089-4D9B-AACC-D5FBF6425BC8}" presName="Name1" presStyleCnt="0"/>
      <dgm:spPr/>
    </dgm:pt>
    <dgm:pt modelId="{43D082EF-05E1-47B9-8D05-96E20A4382BE}" type="pres">
      <dgm:prSet presAssocID="{6D696D3A-B089-4D9B-AACC-D5FBF6425BC8}" presName="cycle" presStyleCnt="0"/>
      <dgm:spPr/>
    </dgm:pt>
    <dgm:pt modelId="{BE5A9F1D-6465-42C5-A6EB-49A908815DB6}" type="pres">
      <dgm:prSet presAssocID="{6D696D3A-B089-4D9B-AACC-D5FBF6425BC8}" presName="srcNode" presStyleLbl="node1" presStyleIdx="0" presStyleCnt="7"/>
      <dgm:spPr/>
    </dgm:pt>
    <dgm:pt modelId="{39D47844-E143-45A0-A788-2228207D5234}" type="pres">
      <dgm:prSet presAssocID="{6D696D3A-B089-4D9B-AACC-D5FBF6425BC8}" presName="conn" presStyleLbl="parChTrans1D2" presStyleIdx="0" presStyleCnt="1"/>
      <dgm:spPr/>
    </dgm:pt>
    <dgm:pt modelId="{EEB573D5-141C-4E40-885A-55200FD0B435}" type="pres">
      <dgm:prSet presAssocID="{6D696D3A-B089-4D9B-AACC-D5FBF6425BC8}" presName="extraNode" presStyleLbl="node1" presStyleIdx="0" presStyleCnt="7"/>
      <dgm:spPr/>
    </dgm:pt>
    <dgm:pt modelId="{894C7DEC-04AE-465E-A629-FDD339BAE503}" type="pres">
      <dgm:prSet presAssocID="{6D696D3A-B089-4D9B-AACC-D5FBF6425BC8}" presName="dstNode" presStyleLbl="node1" presStyleIdx="0" presStyleCnt="7"/>
      <dgm:spPr/>
    </dgm:pt>
    <dgm:pt modelId="{16D75846-B4DD-447C-83EC-4AAB092B297E}" type="pres">
      <dgm:prSet presAssocID="{C144E18E-2C2F-4734-9C2C-3594D2BF86DA}" presName="text_1" presStyleLbl="node1" presStyleIdx="0" presStyleCnt="7">
        <dgm:presLayoutVars>
          <dgm:bulletEnabled val="1"/>
        </dgm:presLayoutVars>
      </dgm:prSet>
      <dgm:spPr/>
    </dgm:pt>
    <dgm:pt modelId="{57C7FDEA-D41F-4ECB-B5DF-96EE994640F2}" type="pres">
      <dgm:prSet presAssocID="{C144E18E-2C2F-4734-9C2C-3594D2BF86DA}" presName="accent_1" presStyleCnt="0"/>
      <dgm:spPr/>
    </dgm:pt>
    <dgm:pt modelId="{8D646A04-92F4-4246-A71E-757F9789BFB4}" type="pres">
      <dgm:prSet presAssocID="{C144E18E-2C2F-4734-9C2C-3594D2BF86DA}" presName="accentRepeatNode" presStyleLbl="solidFgAcc1" presStyleIdx="0" presStyleCnt="7"/>
      <dgm:spPr/>
    </dgm:pt>
    <dgm:pt modelId="{CF3308D1-D3F1-455B-A627-E38F9A33FD42}" type="pres">
      <dgm:prSet presAssocID="{6D57C8C4-0E09-4CFE-AB9C-FE900937755B}" presName="text_2" presStyleLbl="node1" presStyleIdx="1" presStyleCnt="7">
        <dgm:presLayoutVars>
          <dgm:bulletEnabled val="1"/>
        </dgm:presLayoutVars>
      </dgm:prSet>
      <dgm:spPr/>
    </dgm:pt>
    <dgm:pt modelId="{DCACAE49-9C5E-498E-AD6B-63A8257B83B1}" type="pres">
      <dgm:prSet presAssocID="{6D57C8C4-0E09-4CFE-AB9C-FE900937755B}" presName="accent_2" presStyleCnt="0"/>
      <dgm:spPr/>
    </dgm:pt>
    <dgm:pt modelId="{6EEAF68A-64D5-4257-AE96-38581576FB6A}" type="pres">
      <dgm:prSet presAssocID="{6D57C8C4-0E09-4CFE-AB9C-FE900937755B}" presName="accentRepeatNode" presStyleLbl="solidFgAcc1" presStyleIdx="1" presStyleCnt="7"/>
      <dgm:spPr/>
    </dgm:pt>
    <dgm:pt modelId="{4E116E83-C919-47B8-B7AD-6F48843AC7C5}" type="pres">
      <dgm:prSet presAssocID="{032EBAA6-DE7C-40CF-BA13-1EC3B3F83352}" presName="text_3" presStyleLbl="node1" presStyleIdx="2" presStyleCnt="7">
        <dgm:presLayoutVars>
          <dgm:bulletEnabled val="1"/>
        </dgm:presLayoutVars>
      </dgm:prSet>
      <dgm:spPr/>
    </dgm:pt>
    <dgm:pt modelId="{62AFFE9E-6B53-4439-AAFF-89567DD220D5}" type="pres">
      <dgm:prSet presAssocID="{032EBAA6-DE7C-40CF-BA13-1EC3B3F83352}" presName="accent_3" presStyleCnt="0"/>
      <dgm:spPr/>
    </dgm:pt>
    <dgm:pt modelId="{CD1DDF6B-295D-422E-8D45-916EAD5DC2F6}" type="pres">
      <dgm:prSet presAssocID="{032EBAA6-DE7C-40CF-BA13-1EC3B3F83352}" presName="accentRepeatNode" presStyleLbl="solidFgAcc1" presStyleIdx="2" presStyleCnt="7"/>
      <dgm:spPr/>
    </dgm:pt>
    <dgm:pt modelId="{3846E1EE-CF89-442F-8C56-2410D8E8B75C}" type="pres">
      <dgm:prSet presAssocID="{73352B88-F8FE-4CB4-97CC-3BAED3E4284B}" presName="text_4" presStyleLbl="node1" presStyleIdx="3" presStyleCnt="7">
        <dgm:presLayoutVars>
          <dgm:bulletEnabled val="1"/>
        </dgm:presLayoutVars>
      </dgm:prSet>
      <dgm:spPr/>
    </dgm:pt>
    <dgm:pt modelId="{2191D063-CEFB-4E57-84B0-01E459AF8232}" type="pres">
      <dgm:prSet presAssocID="{73352B88-F8FE-4CB4-97CC-3BAED3E4284B}" presName="accent_4" presStyleCnt="0"/>
      <dgm:spPr/>
    </dgm:pt>
    <dgm:pt modelId="{EFEF6ACB-4207-45B4-AFB2-1C58C8AC1652}" type="pres">
      <dgm:prSet presAssocID="{73352B88-F8FE-4CB4-97CC-3BAED3E4284B}" presName="accentRepeatNode" presStyleLbl="solidFgAcc1" presStyleIdx="3" presStyleCnt="7"/>
      <dgm:spPr/>
    </dgm:pt>
    <dgm:pt modelId="{4828F445-8E92-4106-9A6A-6FAB3CB60C5F}" type="pres">
      <dgm:prSet presAssocID="{7EBA0AFF-7341-4BC9-BC80-2E2F5D07B10D}" presName="text_5" presStyleLbl="node1" presStyleIdx="4" presStyleCnt="7">
        <dgm:presLayoutVars>
          <dgm:bulletEnabled val="1"/>
        </dgm:presLayoutVars>
      </dgm:prSet>
      <dgm:spPr/>
    </dgm:pt>
    <dgm:pt modelId="{52D0CA83-4F8E-4CB1-9746-CF06E5423EE8}" type="pres">
      <dgm:prSet presAssocID="{7EBA0AFF-7341-4BC9-BC80-2E2F5D07B10D}" presName="accent_5" presStyleCnt="0"/>
      <dgm:spPr/>
    </dgm:pt>
    <dgm:pt modelId="{19C8569E-B533-42B2-9703-EA89D4505BD7}" type="pres">
      <dgm:prSet presAssocID="{7EBA0AFF-7341-4BC9-BC80-2E2F5D07B10D}" presName="accentRepeatNode" presStyleLbl="solidFgAcc1" presStyleIdx="4" presStyleCnt="7"/>
      <dgm:spPr/>
    </dgm:pt>
    <dgm:pt modelId="{B3170244-9A2F-44E9-AACD-AB465755ECD7}" type="pres">
      <dgm:prSet presAssocID="{64AC5322-1039-4E12-A2B3-3EFB2E65F109}" presName="text_6" presStyleLbl="node1" presStyleIdx="5" presStyleCnt="7">
        <dgm:presLayoutVars>
          <dgm:bulletEnabled val="1"/>
        </dgm:presLayoutVars>
      </dgm:prSet>
      <dgm:spPr/>
    </dgm:pt>
    <dgm:pt modelId="{2EA8BA38-5517-483F-8E9D-1DD8F312C0BC}" type="pres">
      <dgm:prSet presAssocID="{64AC5322-1039-4E12-A2B3-3EFB2E65F109}" presName="accent_6" presStyleCnt="0"/>
      <dgm:spPr/>
    </dgm:pt>
    <dgm:pt modelId="{4B4F63E5-F11D-475E-88EA-6E47DB98CC55}" type="pres">
      <dgm:prSet presAssocID="{64AC5322-1039-4E12-A2B3-3EFB2E65F109}" presName="accentRepeatNode" presStyleLbl="solidFgAcc1" presStyleIdx="5" presStyleCnt="7"/>
      <dgm:spPr/>
    </dgm:pt>
    <dgm:pt modelId="{482C66D8-C22A-41E9-B6B9-6974AC0E95D6}" type="pres">
      <dgm:prSet presAssocID="{3F297729-7C14-4F00-9EDF-0FAE6A212DDB}" presName="text_7" presStyleLbl="node1" presStyleIdx="6" presStyleCnt="7">
        <dgm:presLayoutVars>
          <dgm:bulletEnabled val="1"/>
        </dgm:presLayoutVars>
      </dgm:prSet>
      <dgm:spPr/>
    </dgm:pt>
    <dgm:pt modelId="{680E64A2-E5CF-4FCA-AE96-7E417DAA4EC8}" type="pres">
      <dgm:prSet presAssocID="{3F297729-7C14-4F00-9EDF-0FAE6A212DDB}" presName="accent_7" presStyleCnt="0"/>
      <dgm:spPr/>
    </dgm:pt>
    <dgm:pt modelId="{19122E90-3A6C-4694-8728-CFCD0273BD43}" type="pres">
      <dgm:prSet presAssocID="{3F297729-7C14-4F00-9EDF-0FAE6A212DDB}" presName="accentRepeatNode" presStyleLbl="solidFgAcc1" presStyleIdx="6" presStyleCnt="7"/>
      <dgm:spPr/>
    </dgm:pt>
  </dgm:ptLst>
  <dgm:cxnLst>
    <dgm:cxn modelId="{B69D2A0A-D9F7-4AEF-9541-F07876DC536A}" type="presOf" srcId="{73352B88-F8FE-4CB4-97CC-3BAED3E4284B}" destId="{3846E1EE-CF89-442F-8C56-2410D8E8B75C}" srcOrd="0" destOrd="0" presId="urn:microsoft.com/office/officeart/2008/layout/VerticalCurvedList"/>
    <dgm:cxn modelId="{D6D5DF46-F9CC-41C9-8F1F-AD42C29947B0}" type="presOf" srcId="{6D696D3A-B089-4D9B-AACC-D5FBF6425BC8}" destId="{26837A45-572D-494A-800D-38D6D4EDACEE}" srcOrd="0" destOrd="0" presId="urn:microsoft.com/office/officeart/2008/layout/VerticalCurvedList"/>
    <dgm:cxn modelId="{00C3D86B-DE84-4569-BC9E-B40635D12643}" srcId="{6D696D3A-B089-4D9B-AACC-D5FBF6425BC8}" destId="{7EBA0AFF-7341-4BC9-BC80-2E2F5D07B10D}" srcOrd="4" destOrd="0" parTransId="{AE639377-6787-490F-B1F9-B02AA493D7BA}" sibTransId="{F9025758-3BAA-43FB-821E-E7DE793EB36D}"/>
    <dgm:cxn modelId="{2692D34F-4F32-46DF-BF98-841C0A072C12}" type="presOf" srcId="{032EBAA6-DE7C-40CF-BA13-1EC3B3F83352}" destId="{4E116E83-C919-47B8-B7AD-6F48843AC7C5}" srcOrd="0" destOrd="0" presId="urn:microsoft.com/office/officeart/2008/layout/VerticalCurvedList"/>
    <dgm:cxn modelId="{C4454850-753F-4061-8625-8DB8772B86E9}" srcId="{6D696D3A-B089-4D9B-AACC-D5FBF6425BC8}" destId="{3F297729-7C14-4F00-9EDF-0FAE6A212DDB}" srcOrd="6" destOrd="0" parTransId="{BE418215-9234-4901-ABFA-C44CE106717C}" sibTransId="{1D7EE4F5-827E-47A6-998A-6205959CB0D8}"/>
    <dgm:cxn modelId="{D2DB5874-E359-4EC1-BEA8-DCEECF9E3D4E}" type="presOf" srcId="{7EBA0AFF-7341-4BC9-BC80-2E2F5D07B10D}" destId="{4828F445-8E92-4106-9A6A-6FAB3CB60C5F}" srcOrd="0" destOrd="0" presId="urn:microsoft.com/office/officeart/2008/layout/VerticalCurvedList"/>
    <dgm:cxn modelId="{E1B1C07A-D700-4198-A98E-F79F757CE862}" type="presOf" srcId="{3F297729-7C14-4F00-9EDF-0FAE6A212DDB}" destId="{482C66D8-C22A-41E9-B6B9-6974AC0E95D6}" srcOrd="0" destOrd="0" presId="urn:microsoft.com/office/officeart/2008/layout/VerticalCurvedList"/>
    <dgm:cxn modelId="{5B1C9C83-4D37-4835-A77D-2C4DCCD00693}" type="presOf" srcId="{C144E18E-2C2F-4734-9C2C-3594D2BF86DA}" destId="{16D75846-B4DD-447C-83EC-4AAB092B297E}" srcOrd="0" destOrd="0" presId="urn:microsoft.com/office/officeart/2008/layout/VerticalCurvedList"/>
    <dgm:cxn modelId="{D3C20A84-DE61-4539-97F4-B9AEFF251E95}" srcId="{6D696D3A-B089-4D9B-AACC-D5FBF6425BC8}" destId="{032EBAA6-DE7C-40CF-BA13-1EC3B3F83352}" srcOrd="2" destOrd="0" parTransId="{56D3190D-F3E2-401B-B9BA-8D16C92A9AFB}" sibTransId="{70F7A417-F45B-4FE1-9F8F-475DBBAC38E1}"/>
    <dgm:cxn modelId="{0BF00992-0198-4A6D-B575-F91E10EADE0D}" type="presOf" srcId="{6D57C8C4-0E09-4CFE-AB9C-FE900937755B}" destId="{CF3308D1-D3F1-455B-A627-E38F9A33FD42}" srcOrd="0" destOrd="0" presId="urn:microsoft.com/office/officeart/2008/layout/VerticalCurvedList"/>
    <dgm:cxn modelId="{1796F49A-F53A-413C-B32A-456518101E3D}" srcId="{6D696D3A-B089-4D9B-AACC-D5FBF6425BC8}" destId="{C144E18E-2C2F-4734-9C2C-3594D2BF86DA}" srcOrd="0" destOrd="0" parTransId="{B88958E8-57AB-4711-87D4-74B7DEC63ADB}" sibTransId="{52A9CFA5-FC32-43DE-BBA8-7568B8CD2FC6}"/>
    <dgm:cxn modelId="{C8A075A7-BB53-4ED5-89D8-175D344C1F7F}" srcId="{6D696D3A-B089-4D9B-AACC-D5FBF6425BC8}" destId="{73352B88-F8FE-4CB4-97CC-3BAED3E4284B}" srcOrd="3" destOrd="0" parTransId="{089A70D1-3E37-4FEB-8677-A4D2C19FDBBD}" sibTransId="{9F68725C-CA2F-47CB-90A2-56FEEEB8E6EF}"/>
    <dgm:cxn modelId="{40EF06BC-8308-4F6B-970F-798529BEB288}" srcId="{6D696D3A-B089-4D9B-AACC-D5FBF6425BC8}" destId="{64AC5322-1039-4E12-A2B3-3EFB2E65F109}" srcOrd="5" destOrd="0" parTransId="{5727C02D-DCF4-4657-89DB-E743107E7C82}" sibTransId="{CED270FC-8B99-457B-8419-3D3CE7D866ED}"/>
    <dgm:cxn modelId="{7D227AC4-D6D9-44C2-A899-FBCDC52DC81D}" srcId="{6D696D3A-B089-4D9B-AACC-D5FBF6425BC8}" destId="{6D57C8C4-0E09-4CFE-AB9C-FE900937755B}" srcOrd="1" destOrd="0" parTransId="{95EC16F3-08D9-4C69-9F68-CA8CBFB3CF39}" sibTransId="{F70A23DC-AE88-4F7B-9736-0582874D3A53}"/>
    <dgm:cxn modelId="{468C14C9-A31C-42FE-B93A-2AC9939DB894}" type="presOf" srcId="{64AC5322-1039-4E12-A2B3-3EFB2E65F109}" destId="{B3170244-9A2F-44E9-AACD-AB465755ECD7}" srcOrd="0" destOrd="0" presId="urn:microsoft.com/office/officeart/2008/layout/VerticalCurvedList"/>
    <dgm:cxn modelId="{CA86E9DC-D9FE-4656-9BAC-D4C57AE25215}" type="presOf" srcId="{52A9CFA5-FC32-43DE-BBA8-7568B8CD2FC6}" destId="{39D47844-E143-45A0-A788-2228207D5234}" srcOrd="0" destOrd="0" presId="urn:microsoft.com/office/officeart/2008/layout/VerticalCurvedList"/>
    <dgm:cxn modelId="{409A30B1-3936-4125-995D-E82C530F4D47}" type="presParOf" srcId="{26837A45-572D-494A-800D-38D6D4EDACEE}" destId="{9851E68C-2C22-4B49-9341-7FD3BEEAC144}" srcOrd="0" destOrd="0" presId="urn:microsoft.com/office/officeart/2008/layout/VerticalCurvedList"/>
    <dgm:cxn modelId="{7668A0D3-4EB5-43DA-B7B9-6528D3BF772C}" type="presParOf" srcId="{9851E68C-2C22-4B49-9341-7FD3BEEAC144}" destId="{43D082EF-05E1-47B9-8D05-96E20A4382BE}" srcOrd="0" destOrd="0" presId="urn:microsoft.com/office/officeart/2008/layout/VerticalCurvedList"/>
    <dgm:cxn modelId="{7F963128-A2E5-41B3-9D38-5884AF69D949}" type="presParOf" srcId="{43D082EF-05E1-47B9-8D05-96E20A4382BE}" destId="{BE5A9F1D-6465-42C5-A6EB-49A908815DB6}" srcOrd="0" destOrd="0" presId="urn:microsoft.com/office/officeart/2008/layout/VerticalCurvedList"/>
    <dgm:cxn modelId="{0F1EFF5B-E88F-44D4-989A-5E65BA9247FF}" type="presParOf" srcId="{43D082EF-05E1-47B9-8D05-96E20A4382BE}" destId="{39D47844-E143-45A0-A788-2228207D5234}" srcOrd="1" destOrd="0" presId="urn:microsoft.com/office/officeart/2008/layout/VerticalCurvedList"/>
    <dgm:cxn modelId="{0C21CE22-269B-4BC3-B2B9-660F655DF9A2}" type="presParOf" srcId="{43D082EF-05E1-47B9-8D05-96E20A4382BE}" destId="{EEB573D5-141C-4E40-885A-55200FD0B435}" srcOrd="2" destOrd="0" presId="urn:microsoft.com/office/officeart/2008/layout/VerticalCurvedList"/>
    <dgm:cxn modelId="{A1C703B3-3EDB-48A5-B7AE-3C934A0B6D45}" type="presParOf" srcId="{43D082EF-05E1-47B9-8D05-96E20A4382BE}" destId="{894C7DEC-04AE-465E-A629-FDD339BAE503}" srcOrd="3" destOrd="0" presId="urn:microsoft.com/office/officeart/2008/layout/VerticalCurvedList"/>
    <dgm:cxn modelId="{DBA8BCFF-4F54-40F4-AB82-3BEDA830F98C}" type="presParOf" srcId="{9851E68C-2C22-4B49-9341-7FD3BEEAC144}" destId="{16D75846-B4DD-447C-83EC-4AAB092B297E}" srcOrd="1" destOrd="0" presId="urn:microsoft.com/office/officeart/2008/layout/VerticalCurvedList"/>
    <dgm:cxn modelId="{E44AB0D0-E816-499F-970B-C20D201A5ECF}" type="presParOf" srcId="{9851E68C-2C22-4B49-9341-7FD3BEEAC144}" destId="{57C7FDEA-D41F-4ECB-B5DF-96EE994640F2}" srcOrd="2" destOrd="0" presId="urn:microsoft.com/office/officeart/2008/layout/VerticalCurvedList"/>
    <dgm:cxn modelId="{322AEF1A-5F84-4780-B734-7D6046C5C154}" type="presParOf" srcId="{57C7FDEA-D41F-4ECB-B5DF-96EE994640F2}" destId="{8D646A04-92F4-4246-A71E-757F9789BFB4}" srcOrd="0" destOrd="0" presId="urn:microsoft.com/office/officeart/2008/layout/VerticalCurvedList"/>
    <dgm:cxn modelId="{31756B3C-512E-4439-AC01-3BB7A9796917}" type="presParOf" srcId="{9851E68C-2C22-4B49-9341-7FD3BEEAC144}" destId="{CF3308D1-D3F1-455B-A627-E38F9A33FD42}" srcOrd="3" destOrd="0" presId="urn:microsoft.com/office/officeart/2008/layout/VerticalCurvedList"/>
    <dgm:cxn modelId="{24FE484A-9C9E-47BA-BF79-20FD23F8BCFF}" type="presParOf" srcId="{9851E68C-2C22-4B49-9341-7FD3BEEAC144}" destId="{DCACAE49-9C5E-498E-AD6B-63A8257B83B1}" srcOrd="4" destOrd="0" presId="urn:microsoft.com/office/officeart/2008/layout/VerticalCurvedList"/>
    <dgm:cxn modelId="{DE82A83B-CE67-4F87-8682-E1FD985ECD18}" type="presParOf" srcId="{DCACAE49-9C5E-498E-AD6B-63A8257B83B1}" destId="{6EEAF68A-64D5-4257-AE96-38581576FB6A}" srcOrd="0" destOrd="0" presId="urn:microsoft.com/office/officeart/2008/layout/VerticalCurvedList"/>
    <dgm:cxn modelId="{F69305F5-0F11-41BF-A4FE-F8D4593F7D6A}" type="presParOf" srcId="{9851E68C-2C22-4B49-9341-7FD3BEEAC144}" destId="{4E116E83-C919-47B8-B7AD-6F48843AC7C5}" srcOrd="5" destOrd="0" presId="urn:microsoft.com/office/officeart/2008/layout/VerticalCurvedList"/>
    <dgm:cxn modelId="{17C26AAD-D9BF-4BDA-942C-C67A251DDC4E}" type="presParOf" srcId="{9851E68C-2C22-4B49-9341-7FD3BEEAC144}" destId="{62AFFE9E-6B53-4439-AAFF-89567DD220D5}" srcOrd="6" destOrd="0" presId="urn:microsoft.com/office/officeart/2008/layout/VerticalCurvedList"/>
    <dgm:cxn modelId="{F25C8A19-59AA-4602-B9E3-1ACC20639724}" type="presParOf" srcId="{62AFFE9E-6B53-4439-AAFF-89567DD220D5}" destId="{CD1DDF6B-295D-422E-8D45-916EAD5DC2F6}" srcOrd="0" destOrd="0" presId="urn:microsoft.com/office/officeart/2008/layout/VerticalCurvedList"/>
    <dgm:cxn modelId="{0CB7ACF2-BE8C-418C-B3BA-B94A5F64E525}" type="presParOf" srcId="{9851E68C-2C22-4B49-9341-7FD3BEEAC144}" destId="{3846E1EE-CF89-442F-8C56-2410D8E8B75C}" srcOrd="7" destOrd="0" presId="urn:microsoft.com/office/officeart/2008/layout/VerticalCurvedList"/>
    <dgm:cxn modelId="{5BE14317-3CE4-4E9D-839C-AA262CD9BD34}" type="presParOf" srcId="{9851E68C-2C22-4B49-9341-7FD3BEEAC144}" destId="{2191D063-CEFB-4E57-84B0-01E459AF8232}" srcOrd="8" destOrd="0" presId="urn:microsoft.com/office/officeart/2008/layout/VerticalCurvedList"/>
    <dgm:cxn modelId="{2859A322-5165-474D-AC34-9DAFB6FCE268}" type="presParOf" srcId="{2191D063-CEFB-4E57-84B0-01E459AF8232}" destId="{EFEF6ACB-4207-45B4-AFB2-1C58C8AC1652}" srcOrd="0" destOrd="0" presId="urn:microsoft.com/office/officeart/2008/layout/VerticalCurvedList"/>
    <dgm:cxn modelId="{95A58B69-39A3-4E52-BEA4-88B01DB36FA5}" type="presParOf" srcId="{9851E68C-2C22-4B49-9341-7FD3BEEAC144}" destId="{4828F445-8E92-4106-9A6A-6FAB3CB60C5F}" srcOrd="9" destOrd="0" presId="urn:microsoft.com/office/officeart/2008/layout/VerticalCurvedList"/>
    <dgm:cxn modelId="{30DBC707-1AA8-49E2-8695-BB4DE68EE34D}" type="presParOf" srcId="{9851E68C-2C22-4B49-9341-7FD3BEEAC144}" destId="{52D0CA83-4F8E-4CB1-9746-CF06E5423EE8}" srcOrd="10" destOrd="0" presId="urn:microsoft.com/office/officeart/2008/layout/VerticalCurvedList"/>
    <dgm:cxn modelId="{91DBB7FB-9126-4BAF-A13A-89EEC7EED7F7}" type="presParOf" srcId="{52D0CA83-4F8E-4CB1-9746-CF06E5423EE8}" destId="{19C8569E-B533-42B2-9703-EA89D4505BD7}" srcOrd="0" destOrd="0" presId="urn:microsoft.com/office/officeart/2008/layout/VerticalCurvedList"/>
    <dgm:cxn modelId="{AA04DA7C-0D67-43F9-B977-78CFA07A84DB}" type="presParOf" srcId="{9851E68C-2C22-4B49-9341-7FD3BEEAC144}" destId="{B3170244-9A2F-44E9-AACD-AB465755ECD7}" srcOrd="11" destOrd="0" presId="urn:microsoft.com/office/officeart/2008/layout/VerticalCurvedList"/>
    <dgm:cxn modelId="{E86A9439-A263-4055-958C-EF4FC3F80E65}" type="presParOf" srcId="{9851E68C-2C22-4B49-9341-7FD3BEEAC144}" destId="{2EA8BA38-5517-483F-8E9D-1DD8F312C0BC}" srcOrd="12" destOrd="0" presId="urn:microsoft.com/office/officeart/2008/layout/VerticalCurvedList"/>
    <dgm:cxn modelId="{DFFEF6F6-3490-4899-929D-E220B957E48F}" type="presParOf" srcId="{2EA8BA38-5517-483F-8E9D-1DD8F312C0BC}" destId="{4B4F63E5-F11D-475E-88EA-6E47DB98CC55}" srcOrd="0" destOrd="0" presId="urn:microsoft.com/office/officeart/2008/layout/VerticalCurvedList"/>
    <dgm:cxn modelId="{A2080954-6BE4-4D7B-9F5D-B1687865F987}" type="presParOf" srcId="{9851E68C-2C22-4B49-9341-7FD3BEEAC144}" destId="{482C66D8-C22A-41E9-B6B9-6974AC0E95D6}" srcOrd="13" destOrd="0" presId="urn:microsoft.com/office/officeart/2008/layout/VerticalCurvedList"/>
    <dgm:cxn modelId="{8E5BC9E6-20A1-4C06-BEB0-0FC9E3E3F224}" type="presParOf" srcId="{9851E68C-2C22-4B49-9341-7FD3BEEAC144}" destId="{680E64A2-E5CF-4FCA-AE96-7E417DAA4EC8}" srcOrd="14" destOrd="0" presId="urn:microsoft.com/office/officeart/2008/layout/VerticalCurvedList"/>
    <dgm:cxn modelId="{D3180DDE-B3CA-4E18-82A1-18C44F5FC515}" type="presParOf" srcId="{680E64A2-E5CF-4FCA-AE96-7E417DAA4EC8}" destId="{19122E90-3A6C-4694-8728-CFCD0273BD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D6468-DA74-4EDB-BC1A-D152E740FC94}" type="doc">
      <dgm:prSet loTypeId="urn:microsoft.com/office/officeart/2008/layout/VerticalCurvedLis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943590B1-699C-4840-880D-619E69BC142E}">
      <dgm:prSet phldrT="[Metin]" custT="1"/>
      <dgm:spPr/>
      <dgm:t>
        <a:bodyPr/>
        <a:lstStyle/>
        <a:p>
          <a:r>
            <a:rPr lang="tr-TR" sz="1800" b="1" dirty="0"/>
            <a:t>Adaylara yapılan sınav açıklamasında yapılan hatalar</a:t>
          </a:r>
        </a:p>
      </dgm:t>
    </dgm:pt>
    <dgm:pt modelId="{35A946BE-9CDD-4D4C-A484-E61F959923B1}" type="parTrans" cxnId="{6FB6B033-0784-46F3-A69E-B2A058CF7B10}">
      <dgm:prSet/>
      <dgm:spPr/>
      <dgm:t>
        <a:bodyPr/>
        <a:lstStyle/>
        <a:p>
          <a:endParaRPr lang="tr-TR" sz="1800"/>
        </a:p>
      </dgm:t>
    </dgm:pt>
    <dgm:pt modelId="{B29D818F-A4D0-4CA8-88CF-D1A60235FF75}" type="sibTrans" cxnId="{6FB6B033-0784-46F3-A69E-B2A058CF7B10}">
      <dgm:prSet/>
      <dgm:spPr/>
      <dgm:t>
        <a:bodyPr/>
        <a:lstStyle/>
        <a:p>
          <a:endParaRPr lang="tr-TR" sz="1800"/>
        </a:p>
      </dgm:t>
    </dgm:pt>
    <dgm:pt modelId="{76105F33-CDC1-43C7-8181-B17BFB564B10}">
      <dgm:prSet phldrT="[Metin]" custT="1"/>
      <dgm:spPr/>
      <dgm:t>
        <a:bodyPr/>
        <a:lstStyle/>
        <a:p>
          <a:r>
            <a:rPr lang="tr-TR" sz="1800" b="1" dirty="0"/>
            <a:t>Yüz tanıma sisteminin uygulanması hakkında yapılan hatalar</a:t>
          </a:r>
        </a:p>
      </dgm:t>
    </dgm:pt>
    <dgm:pt modelId="{2B31AEDF-AA17-472F-ACF5-5CFE2D7AEB56}" type="parTrans" cxnId="{0125272C-4EFD-4338-8583-E0CF76394EFA}">
      <dgm:prSet/>
      <dgm:spPr/>
      <dgm:t>
        <a:bodyPr/>
        <a:lstStyle/>
        <a:p>
          <a:endParaRPr lang="tr-TR" sz="1800"/>
        </a:p>
      </dgm:t>
    </dgm:pt>
    <dgm:pt modelId="{ED707EE2-344C-41BB-AFD9-8DFDCC457CD7}" type="sibTrans" cxnId="{0125272C-4EFD-4338-8583-E0CF76394EFA}">
      <dgm:prSet/>
      <dgm:spPr/>
      <dgm:t>
        <a:bodyPr/>
        <a:lstStyle/>
        <a:p>
          <a:endParaRPr lang="tr-TR" sz="1800"/>
        </a:p>
      </dgm:t>
    </dgm:pt>
    <dgm:pt modelId="{F7F60E7C-0D70-48B7-A0DB-0313C1661AB8}">
      <dgm:prSet phldrT="[Metin]" custT="1"/>
      <dgm:spPr/>
      <dgm:t>
        <a:bodyPr/>
        <a:lstStyle/>
        <a:p>
          <a:r>
            <a:rPr lang="tr-TR" sz="1800" b="1" dirty="0"/>
            <a:t>Sınavın başlatılması hususunda yapılan hatalar</a:t>
          </a:r>
        </a:p>
      </dgm:t>
    </dgm:pt>
    <dgm:pt modelId="{8A316F5F-FC9C-47A7-BFD2-0CB676140E5B}" type="parTrans" cxnId="{8C823690-49D8-4A2E-B727-10C8A2F6007F}">
      <dgm:prSet/>
      <dgm:spPr/>
      <dgm:t>
        <a:bodyPr/>
        <a:lstStyle/>
        <a:p>
          <a:endParaRPr lang="tr-TR" sz="1800"/>
        </a:p>
      </dgm:t>
    </dgm:pt>
    <dgm:pt modelId="{879F5462-1D33-4F1D-868D-FAE4C9976743}" type="sibTrans" cxnId="{8C823690-49D8-4A2E-B727-10C8A2F6007F}">
      <dgm:prSet/>
      <dgm:spPr/>
      <dgm:t>
        <a:bodyPr/>
        <a:lstStyle/>
        <a:p>
          <a:endParaRPr lang="tr-TR" sz="1800"/>
        </a:p>
      </dgm:t>
    </dgm:pt>
    <dgm:pt modelId="{5E41CBEF-BE70-4C32-B716-9FA018394EAF}">
      <dgm:prSet phldrT="[Metin]" custT="1"/>
      <dgm:spPr/>
      <dgm:t>
        <a:bodyPr/>
        <a:lstStyle/>
        <a:p>
          <a:r>
            <a:rPr lang="tr-TR" sz="1800" b="1" dirty="0"/>
            <a:t>Aday işlemleri ekranında adaya ilişkin yapılan yanlış işaretlemeler</a:t>
          </a:r>
        </a:p>
      </dgm:t>
    </dgm:pt>
    <dgm:pt modelId="{AA1DD668-1E51-41AC-BF91-756484ECF897}" type="parTrans" cxnId="{83F4423E-41B7-4DEB-A276-549FBF1A2B78}">
      <dgm:prSet/>
      <dgm:spPr/>
      <dgm:t>
        <a:bodyPr/>
        <a:lstStyle/>
        <a:p>
          <a:endParaRPr lang="tr-TR" sz="1800"/>
        </a:p>
      </dgm:t>
    </dgm:pt>
    <dgm:pt modelId="{7C49D2BC-3A04-4EB2-B6AC-6CA7AFDAC93A}" type="sibTrans" cxnId="{83F4423E-41B7-4DEB-A276-549FBF1A2B78}">
      <dgm:prSet/>
      <dgm:spPr/>
      <dgm:t>
        <a:bodyPr/>
        <a:lstStyle/>
        <a:p>
          <a:endParaRPr lang="tr-TR" sz="1800"/>
        </a:p>
      </dgm:t>
    </dgm:pt>
    <dgm:pt modelId="{2E5D7FC9-EAFE-41CB-ABEF-5C811C0693F3}">
      <dgm:prSet phldrT="[Metin]" custT="1"/>
      <dgm:spPr/>
      <dgm:t>
        <a:bodyPr/>
        <a:lstStyle/>
        <a:p>
          <a:r>
            <a:rPr lang="tr-TR" sz="1800" b="1" dirty="0"/>
            <a:t>Sınav görev raporunun doldurulmasında yapılan hatalar</a:t>
          </a:r>
        </a:p>
      </dgm:t>
    </dgm:pt>
    <dgm:pt modelId="{717934D8-566B-482B-B4AE-8058AA587775}" type="parTrans" cxnId="{1314D20A-E62B-466A-8C19-ABA77444153B}">
      <dgm:prSet/>
      <dgm:spPr/>
      <dgm:t>
        <a:bodyPr/>
        <a:lstStyle/>
        <a:p>
          <a:endParaRPr lang="tr-TR"/>
        </a:p>
      </dgm:t>
    </dgm:pt>
    <dgm:pt modelId="{0F652E66-C7D8-4C52-A34E-9C5B9726B52E}" type="sibTrans" cxnId="{1314D20A-E62B-466A-8C19-ABA77444153B}">
      <dgm:prSet/>
      <dgm:spPr/>
      <dgm:t>
        <a:bodyPr/>
        <a:lstStyle/>
        <a:p>
          <a:endParaRPr lang="tr-TR"/>
        </a:p>
      </dgm:t>
    </dgm:pt>
    <dgm:pt modelId="{A522C08D-2C5F-42D8-88F4-C22C7A5C6A58}">
      <dgm:prSet phldrT="[Metin]" custT="1"/>
      <dgm:spPr/>
      <dgm:t>
        <a:bodyPr/>
        <a:lstStyle/>
        <a:p>
          <a:r>
            <a:rPr lang="tr-TR" sz="1800" b="1" dirty="0"/>
            <a:t>Görevli bilgisayarının başkasına kullandırılması </a:t>
          </a:r>
        </a:p>
      </dgm:t>
    </dgm:pt>
    <dgm:pt modelId="{89E533D3-7438-45FE-88AA-D00B590F5759}" type="parTrans" cxnId="{DADD20D7-8ABE-4AD3-8469-3A49B7C8DAAD}">
      <dgm:prSet/>
      <dgm:spPr/>
      <dgm:t>
        <a:bodyPr/>
        <a:lstStyle/>
        <a:p>
          <a:endParaRPr lang="tr-TR"/>
        </a:p>
      </dgm:t>
    </dgm:pt>
    <dgm:pt modelId="{4879ADFA-AE4A-424D-9191-FF185AA2F6AD}" type="sibTrans" cxnId="{DADD20D7-8ABE-4AD3-8469-3A49B7C8DAAD}">
      <dgm:prSet/>
      <dgm:spPr/>
      <dgm:t>
        <a:bodyPr/>
        <a:lstStyle/>
        <a:p>
          <a:endParaRPr lang="tr-TR"/>
        </a:p>
      </dgm:t>
    </dgm:pt>
    <dgm:pt modelId="{FCBC0B1C-87F7-4D76-AA2A-56D7243739C4}">
      <dgm:prSet phldrT="[Metin]" custT="1"/>
      <dgm:spPr/>
      <dgm:t>
        <a:bodyPr/>
        <a:lstStyle/>
        <a:p>
          <a:r>
            <a:rPr lang="tr-TR" sz="1800" b="1" dirty="0"/>
            <a:t>Tutanak tutulmasında yapılan eksiklikler</a:t>
          </a:r>
        </a:p>
      </dgm:t>
    </dgm:pt>
    <dgm:pt modelId="{129AD9D8-9D8F-4F58-907C-C631645960FE}" type="parTrans" cxnId="{6B80E0F0-C112-4BB3-97BB-880343D1C278}">
      <dgm:prSet/>
      <dgm:spPr/>
      <dgm:t>
        <a:bodyPr/>
        <a:lstStyle/>
        <a:p>
          <a:endParaRPr lang="tr-TR"/>
        </a:p>
      </dgm:t>
    </dgm:pt>
    <dgm:pt modelId="{48D31209-DF41-45FC-8F76-8C75A79D8A70}" type="sibTrans" cxnId="{6B80E0F0-C112-4BB3-97BB-880343D1C278}">
      <dgm:prSet/>
      <dgm:spPr/>
      <dgm:t>
        <a:bodyPr/>
        <a:lstStyle/>
        <a:p>
          <a:endParaRPr lang="tr-TR"/>
        </a:p>
      </dgm:t>
    </dgm:pt>
    <dgm:pt modelId="{B329B7FB-F973-4142-AFFB-BA134977EE40}" type="pres">
      <dgm:prSet presAssocID="{55DD6468-DA74-4EDB-BC1A-D152E740FC94}" presName="Name0" presStyleCnt="0">
        <dgm:presLayoutVars>
          <dgm:chMax val="7"/>
          <dgm:chPref val="7"/>
          <dgm:dir/>
        </dgm:presLayoutVars>
      </dgm:prSet>
      <dgm:spPr/>
    </dgm:pt>
    <dgm:pt modelId="{941B6F17-8876-4375-AA2B-A8446CF27EE2}" type="pres">
      <dgm:prSet presAssocID="{55DD6468-DA74-4EDB-BC1A-D152E740FC94}" presName="Name1" presStyleCnt="0"/>
      <dgm:spPr/>
    </dgm:pt>
    <dgm:pt modelId="{44FC0729-F806-4068-8A7B-B705B55EF0CE}" type="pres">
      <dgm:prSet presAssocID="{55DD6468-DA74-4EDB-BC1A-D152E740FC94}" presName="cycle" presStyleCnt="0"/>
      <dgm:spPr/>
    </dgm:pt>
    <dgm:pt modelId="{D233CF8A-BD3B-4C81-A4C4-5D7EDA2B36F0}" type="pres">
      <dgm:prSet presAssocID="{55DD6468-DA74-4EDB-BC1A-D152E740FC94}" presName="srcNode" presStyleLbl="node1" presStyleIdx="0" presStyleCnt="7"/>
      <dgm:spPr/>
    </dgm:pt>
    <dgm:pt modelId="{93B11A4F-DC91-45EE-B430-447E63CEEE10}" type="pres">
      <dgm:prSet presAssocID="{55DD6468-DA74-4EDB-BC1A-D152E740FC94}" presName="conn" presStyleLbl="parChTrans1D2" presStyleIdx="0" presStyleCnt="1"/>
      <dgm:spPr/>
    </dgm:pt>
    <dgm:pt modelId="{2EB193F9-8084-4440-A252-375E8DA8467A}" type="pres">
      <dgm:prSet presAssocID="{55DD6468-DA74-4EDB-BC1A-D152E740FC94}" presName="extraNode" presStyleLbl="node1" presStyleIdx="0" presStyleCnt="7"/>
      <dgm:spPr/>
    </dgm:pt>
    <dgm:pt modelId="{612F2743-4370-49F9-B3E4-F544FB0932BD}" type="pres">
      <dgm:prSet presAssocID="{55DD6468-DA74-4EDB-BC1A-D152E740FC94}" presName="dstNode" presStyleLbl="node1" presStyleIdx="0" presStyleCnt="7"/>
      <dgm:spPr/>
    </dgm:pt>
    <dgm:pt modelId="{D3CBBB6E-AC0E-40FC-9937-3572ABA85FEA}" type="pres">
      <dgm:prSet presAssocID="{A522C08D-2C5F-42D8-88F4-C22C7A5C6A58}" presName="text_1" presStyleLbl="node1" presStyleIdx="0" presStyleCnt="7">
        <dgm:presLayoutVars>
          <dgm:bulletEnabled val="1"/>
        </dgm:presLayoutVars>
      </dgm:prSet>
      <dgm:spPr/>
    </dgm:pt>
    <dgm:pt modelId="{7F836217-A286-4C26-9CCF-E4A608EDB37B}" type="pres">
      <dgm:prSet presAssocID="{A522C08D-2C5F-42D8-88F4-C22C7A5C6A58}" presName="accent_1" presStyleCnt="0"/>
      <dgm:spPr/>
    </dgm:pt>
    <dgm:pt modelId="{A8327396-080A-4222-9DBA-B0A6C31A01D4}" type="pres">
      <dgm:prSet presAssocID="{A522C08D-2C5F-42D8-88F4-C22C7A5C6A58}" presName="accentRepeatNode" presStyleLbl="solidFgAcc1" presStyleIdx="0" presStyleCnt="7"/>
      <dgm:spPr/>
    </dgm:pt>
    <dgm:pt modelId="{66F9DD64-F900-4CA8-9292-C73FAED4975D}" type="pres">
      <dgm:prSet presAssocID="{943590B1-699C-4840-880D-619E69BC142E}" presName="text_2" presStyleLbl="node1" presStyleIdx="1" presStyleCnt="7">
        <dgm:presLayoutVars>
          <dgm:bulletEnabled val="1"/>
        </dgm:presLayoutVars>
      </dgm:prSet>
      <dgm:spPr/>
    </dgm:pt>
    <dgm:pt modelId="{017C1767-A07C-41EF-894C-FF2DA4B31AD3}" type="pres">
      <dgm:prSet presAssocID="{943590B1-699C-4840-880D-619E69BC142E}" presName="accent_2" presStyleCnt="0"/>
      <dgm:spPr/>
    </dgm:pt>
    <dgm:pt modelId="{478C45A7-0D99-4537-A4ED-B75FF1C7A9FF}" type="pres">
      <dgm:prSet presAssocID="{943590B1-699C-4840-880D-619E69BC142E}" presName="accentRepeatNode" presStyleLbl="solidFgAcc1" presStyleIdx="1" presStyleCnt="7"/>
      <dgm:spPr/>
    </dgm:pt>
    <dgm:pt modelId="{A13BBF5D-CAD6-40D6-A1BA-FEBC6995CA0A}" type="pres">
      <dgm:prSet presAssocID="{76105F33-CDC1-43C7-8181-B17BFB564B10}" presName="text_3" presStyleLbl="node1" presStyleIdx="2" presStyleCnt="7">
        <dgm:presLayoutVars>
          <dgm:bulletEnabled val="1"/>
        </dgm:presLayoutVars>
      </dgm:prSet>
      <dgm:spPr/>
    </dgm:pt>
    <dgm:pt modelId="{FD37A472-EBB6-4340-998E-8EB6EC6B216A}" type="pres">
      <dgm:prSet presAssocID="{76105F33-CDC1-43C7-8181-B17BFB564B10}" presName="accent_3" presStyleCnt="0"/>
      <dgm:spPr/>
    </dgm:pt>
    <dgm:pt modelId="{9307A223-62D9-4FEC-90C3-DF92D0D8BA45}" type="pres">
      <dgm:prSet presAssocID="{76105F33-CDC1-43C7-8181-B17BFB564B10}" presName="accentRepeatNode" presStyleLbl="solidFgAcc1" presStyleIdx="2" presStyleCnt="7"/>
      <dgm:spPr/>
    </dgm:pt>
    <dgm:pt modelId="{3F82225D-6422-44B8-BD1E-5C1B5270C6C7}" type="pres">
      <dgm:prSet presAssocID="{F7F60E7C-0D70-48B7-A0DB-0313C1661AB8}" presName="text_4" presStyleLbl="node1" presStyleIdx="3" presStyleCnt="7">
        <dgm:presLayoutVars>
          <dgm:bulletEnabled val="1"/>
        </dgm:presLayoutVars>
      </dgm:prSet>
      <dgm:spPr/>
    </dgm:pt>
    <dgm:pt modelId="{3A9F49F3-3334-481B-B809-E49A2696828A}" type="pres">
      <dgm:prSet presAssocID="{F7F60E7C-0D70-48B7-A0DB-0313C1661AB8}" presName="accent_4" presStyleCnt="0"/>
      <dgm:spPr/>
    </dgm:pt>
    <dgm:pt modelId="{17E68C0E-53DE-471A-AE7F-3F31C2B6CF80}" type="pres">
      <dgm:prSet presAssocID="{F7F60E7C-0D70-48B7-A0DB-0313C1661AB8}" presName="accentRepeatNode" presStyleLbl="solidFgAcc1" presStyleIdx="3" presStyleCnt="7"/>
      <dgm:spPr/>
    </dgm:pt>
    <dgm:pt modelId="{F7F9E1B6-B736-46AF-8639-52F9FFF36C06}" type="pres">
      <dgm:prSet presAssocID="{5E41CBEF-BE70-4C32-B716-9FA018394EAF}" presName="text_5" presStyleLbl="node1" presStyleIdx="4" presStyleCnt="7">
        <dgm:presLayoutVars>
          <dgm:bulletEnabled val="1"/>
        </dgm:presLayoutVars>
      </dgm:prSet>
      <dgm:spPr/>
    </dgm:pt>
    <dgm:pt modelId="{33C710A7-0C98-4C73-BEE8-F442FD0B83C1}" type="pres">
      <dgm:prSet presAssocID="{5E41CBEF-BE70-4C32-B716-9FA018394EAF}" presName="accent_5" presStyleCnt="0"/>
      <dgm:spPr/>
    </dgm:pt>
    <dgm:pt modelId="{5FE6F8F3-5F4F-4E6A-8A12-060D3ED35FAC}" type="pres">
      <dgm:prSet presAssocID="{5E41CBEF-BE70-4C32-B716-9FA018394EAF}" presName="accentRepeatNode" presStyleLbl="solidFgAcc1" presStyleIdx="4" presStyleCnt="7"/>
      <dgm:spPr/>
    </dgm:pt>
    <dgm:pt modelId="{A9EA92A9-A7CE-4CB0-A3C4-0A2D06414333}" type="pres">
      <dgm:prSet presAssocID="{2E5D7FC9-EAFE-41CB-ABEF-5C811C0693F3}" presName="text_6" presStyleLbl="node1" presStyleIdx="5" presStyleCnt="7">
        <dgm:presLayoutVars>
          <dgm:bulletEnabled val="1"/>
        </dgm:presLayoutVars>
      </dgm:prSet>
      <dgm:spPr/>
    </dgm:pt>
    <dgm:pt modelId="{C69E18EC-6CFD-436A-BEF9-12C54E31981E}" type="pres">
      <dgm:prSet presAssocID="{2E5D7FC9-EAFE-41CB-ABEF-5C811C0693F3}" presName="accent_6" presStyleCnt="0"/>
      <dgm:spPr/>
    </dgm:pt>
    <dgm:pt modelId="{6AE682AC-2E30-4999-85B9-35A6632615E2}" type="pres">
      <dgm:prSet presAssocID="{2E5D7FC9-EAFE-41CB-ABEF-5C811C0693F3}" presName="accentRepeatNode" presStyleLbl="solidFgAcc1" presStyleIdx="5" presStyleCnt="7"/>
      <dgm:spPr/>
    </dgm:pt>
    <dgm:pt modelId="{409E3DF2-9179-4701-BF7A-5F8A99EB6C57}" type="pres">
      <dgm:prSet presAssocID="{FCBC0B1C-87F7-4D76-AA2A-56D7243739C4}" presName="text_7" presStyleLbl="node1" presStyleIdx="6" presStyleCnt="7">
        <dgm:presLayoutVars>
          <dgm:bulletEnabled val="1"/>
        </dgm:presLayoutVars>
      </dgm:prSet>
      <dgm:spPr/>
    </dgm:pt>
    <dgm:pt modelId="{8BD7BBDE-427F-445C-81CD-8AA67462082C}" type="pres">
      <dgm:prSet presAssocID="{FCBC0B1C-87F7-4D76-AA2A-56D7243739C4}" presName="accent_7" presStyleCnt="0"/>
      <dgm:spPr/>
    </dgm:pt>
    <dgm:pt modelId="{2D9C7A3D-19C8-4BA0-9C5B-74709C220345}" type="pres">
      <dgm:prSet presAssocID="{FCBC0B1C-87F7-4D76-AA2A-56D7243739C4}" presName="accentRepeatNode" presStyleLbl="solidFgAcc1" presStyleIdx="6" presStyleCnt="7"/>
      <dgm:spPr/>
    </dgm:pt>
  </dgm:ptLst>
  <dgm:cxnLst>
    <dgm:cxn modelId="{1314D20A-E62B-466A-8C19-ABA77444153B}" srcId="{55DD6468-DA74-4EDB-BC1A-D152E740FC94}" destId="{2E5D7FC9-EAFE-41CB-ABEF-5C811C0693F3}" srcOrd="5" destOrd="0" parTransId="{717934D8-566B-482B-B4AE-8058AA587775}" sibTransId="{0F652E66-C7D8-4C52-A34E-9C5B9726B52E}"/>
    <dgm:cxn modelId="{0125272C-4EFD-4338-8583-E0CF76394EFA}" srcId="{55DD6468-DA74-4EDB-BC1A-D152E740FC94}" destId="{76105F33-CDC1-43C7-8181-B17BFB564B10}" srcOrd="2" destOrd="0" parTransId="{2B31AEDF-AA17-472F-ACF5-5CFE2D7AEB56}" sibTransId="{ED707EE2-344C-41BB-AFD9-8DFDCC457CD7}"/>
    <dgm:cxn modelId="{3C7B9933-326D-48C9-8A1E-419A4862AE57}" type="presOf" srcId="{943590B1-699C-4840-880D-619E69BC142E}" destId="{66F9DD64-F900-4CA8-9292-C73FAED4975D}" srcOrd="0" destOrd="0" presId="urn:microsoft.com/office/officeart/2008/layout/VerticalCurvedList"/>
    <dgm:cxn modelId="{6FB6B033-0784-46F3-A69E-B2A058CF7B10}" srcId="{55DD6468-DA74-4EDB-BC1A-D152E740FC94}" destId="{943590B1-699C-4840-880D-619E69BC142E}" srcOrd="1" destOrd="0" parTransId="{35A946BE-9CDD-4D4C-A484-E61F959923B1}" sibTransId="{B29D818F-A4D0-4CA8-88CF-D1A60235FF75}"/>
    <dgm:cxn modelId="{0CCDB936-6652-43E6-9615-D7AB37A37841}" type="presOf" srcId="{F7F60E7C-0D70-48B7-A0DB-0313C1661AB8}" destId="{3F82225D-6422-44B8-BD1E-5C1B5270C6C7}" srcOrd="0" destOrd="0" presId="urn:microsoft.com/office/officeart/2008/layout/VerticalCurvedList"/>
    <dgm:cxn modelId="{83F4423E-41B7-4DEB-A276-549FBF1A2B78}" srcId="{55DD6468-DA74-4EDB-BC1A-D152E740FC94}" destId="{5E41CBEF-BE70-4C32-B716-9FA018394EAF}" srcOrd="4" destOrd="0" parTransId="{AA1DD668-1E51-41AC-BF91-756484ECF897}" sibTransId="{7C49D2BC-3A04-4EB2-B6AC-6CA7AFDAC93A}"/>
    <dgm:cxn modelId="{B2DE1D40-1437-4484-8FD2-5CA7A596D7D5}" type="presOf" srcId="{55DD6468-DA74-4EDB-BC1A-D152E740FC94}" destId="{B329B7FB-F973-4142-AFFB-BA134977EE40}" srcOrd="0" destOrd="0" presId="urn:microsoft.com/office/officeart/2008/layout/VerticalCurvedList"/>
    <dgm:cxn modelId="{199F6B46-B117-430E-AE9B-54044FA37EF4}" type="presOf" srcId="{2E5D7FC9-EAFE-41CB-ABEF-5C811C0693F3}" destId="{A9EA92A9-A7CE-4CB0-A3C4-0A2D06414333}" srcOrd="0" destOrd="0" presId="urn:microsoft.com/office/officeart/2008/layout/VerticalCurvedList"/>
    <dgm:cxn modelId="{8AA0B367-5FF7-4EE5-8613-701AB3CF81EB}" type="presOf" srcId="{4879ADFA-AE4A-424D-9191-FF185AA2F6AD}" destId="{93B11A4F-DC91-45EE-B430-447E63CEEE10}" srcOrd="0" destOrd="0" presId="urn:microsoft.com/office/officeart/2008/layout/VerticalCurvedList"/>
    <dgm:cxn modelId="{12EA5689-81F9-4286-BED9-667D47CB4496}" type="presOf" srcId="{A522C08D-2C5F-42D8-88F4-C22C7A5C6A58}" destId="{D3CBBB6E-AC0E-40FC-9937-3572ABA85FEA}" srcOrd="0" destOrd="0" presId="urn:microsoft.com/office/officeart/2008/layout/VerticalCurvedList"/>
    <dgm:cxn modelId="{8C823690-49D8-4A2E-B727-10C8A2F6007F}" srcId="{55DD6468-DA74-4EDB-BC1A-D152E740FC94}" destId="{F7F60E7C-0D70-48B7-A0DB-0313C1661AB8}" srcOrd="3" destOrd="0" parTransId="{8A316F5F-FC9C-47A7-BFD2-0CB676140E5B}" sibTransId="{879F5462-1D33-4F1D-868D-FAE4C9976743}"/>
    <dgm:cxn modelId="{398BB798-05B9-4CAC-9836-2F9CE30FDE7E}" type="presOf" srcId="{5E41CBEF-BE70-4C32-B716-9FA018394EAF}" destId="{F7F9E1B6-B736-46AF-8639-52F9FFF36C06}" srcOrd="0" destOrd="0" presId="urn:microsoft.com/office/officeart/2008/layout/VerticalCurvedList"/>
    <dgm:cxn modelId="{F842B3B6-1096-421E-B02C-501C38A192F7}" type="presOf" srcId="{76105F33-CDC1-43C7-8181-B17BFB564B10}" destId="{A13BBF5D-CAD6-40D6-A1BA-FEBC6995CA0A}" srcOrd="0" destOrd="0" presId="urn:microsoft.com/office/officeart/2008/layout/VerticalCurvedList"/>
    <dgm:cxn modelId="{DADD20D7-8ABE-4AD3-8469-3A49B7C8DAAD}" srcId="{55DD6468-DA74-4EDB-BC1A-D152E740FC94}" destId="{A522C08D-2C5F-42D8-88F4-C22C7A5C6A58}" srcOrd="0" destOrd="0" parTransId="{89E533D3-7438-45FE-88AA-D00B590F5759}" sibTransId="{4879ADFA-AE4A-424D-9191-FF185AA2F6AD}"/>
    <dgm:cxn modelId="{A4419ADF-9DF9-4023-AA72-6C44EDECD106}" type="presOf" srcId="{FCBC0B1C-87F7-4D76-AA2A-56D7243739C4}" destId="{409E3DF2-9179-4701-BF7A-5F8A99EB6C57}" srcOrd="0" destOrd="0" presId="urn:microsoft.com/office/officeart/2008/layout/VerticalCurvedList"/>
    <dgm:cxn modelId="{6B80E0F0-C112-4BB3-97BB-880343D1C278}" srcId="{55DD6468-DA74-4EDB-BC1A-D152E740FC94}" destId="{FCBC0B1C-87F7-4D76-AA2A-56D7243739C4}" srcOrd="6" destOrd="0" parTransId="{129AD9D8-9D8F-4F58-907C-C631645960FE}" sibTransId="{48D31209-DF41-45FC-8F76-8C75A79D8A70}"/>
    <dgm:cxn modelId="{C645CEF2-0765-45AC-B42E-47B8B1B0C7D0}" type="presParOf" srcId="{B329B7FB-F973-4142-AFFB-BA134977EE40}" destId="{941B6F17-8876-4375-AA2B-A8446CF27EE2}" srcOrd="0" destOrd="0" presId="urn:microsoft.com/office/officeart/2008/layout/VerticalCurvedList"/>
    <dgm:cxn modelId="{70262207-7136-4BC1-98EA-17B7472A0848}" type="presParOf" srcId="{941B6F17-8876-4375-AA2B-A8446CF27EE2}" destId="{44FC0729-F806-4068-8A7B-B705B55EF0CE}" srcOrd="0" destOrd="0" presId="urn:microsoft.com/office/officeart/2008/layout/VerticalCurvedList"/>
    <dgm:cxn modelId="{FD87497E-AE49-4502-A269-26C6E6C63776}" type="presParOf" srcId="{44FC0729-F806-4068-8A7B-B705B55EF0CE}" destId="{D233CF8A-BD3B-4C81-A4C4-5D7EDA2B36F0}" srcOrd="0" destOrd="0" presId="urn:microsoft.com/office/officeart/2008/layout/VerticalCurvedList"/>
    <dgm:cxn modelId="{2A1BC1F3-D5F0-493D-99BB-DA81C767A2D6}" type="presParOf" srcId="{44FC0729-F806-4068-8A7B-B705B55EF0CE}" destId="{93B11A4F-DC91-45EE-B430-447E63CEEE10}" srcOrd="1" destOrd="0" presId="urn:microsoft.com/office/officeart/2008/layout/VerticalCurvedList"/>
    <dgm:cxn modelId="{D6CFFE55-9AF9-4C90-BC6B-AAA1AF98D016}" type="presParOf" srcId="{44FC0729-F806-4068-8A7B-B705B55EF0CE}" destId="{2EB193F9-8084-4440-A252-375E8DA8467A}" srcOrd="2" destOrd="0" presId="urn:microsoft.com/office/officeart/2008/layout/VerticalCurvedList"/>
    <dgm:cxn modelId="{5C43B7F3-FE8C-45F2-9698-53932988D575}" type="presParOf" srcId="{44FC0729-F806-4068-8A7B-B705B55EF0CE}" destId="{612F2743-4370-49F9-B3E4-F544FB0932BD}" srcOrd="3" destOrd="0" presId="urn:microsoft.com/office/officeart/2008/layout/VerticalCurvedList"/>
    <dgm:cxn modelId="{565CE9D0-6E54-42CB-B9FC-63323B505A4F}" type="presParOf" srcId="{941B6F17-8876-4375-AA2B-A8446CF27EE2}" destId="{D3CBBB6E-AC0E-40FC-9937-3572ABA85FEA}" srcOrd="1" destOrd="0" presId="urn:microsoft.com/office/officeart/2008/layout/VerticalCurvedList"/>
    <dgm:cxn modelId="{289039A6-1CBF-4EC1-88D8-616B17EB367B}" type="presParOf" srcId="{941B6F17-8876-4375-AA2B-A8446CF27EE2}" destId="{7F836217-A286-4C26-9CCF-E4A608EDB37B}" srcOrd="2" destOrd="0" presId="urn:microsoft.com/office/officeart/2008/layout/VerticalCurvedList"/>
    <dgm:cxn modelId="{625C6723-BE22-45B7-A62E-E15E29BABADD}" type="presParOf" srcId="{7F836217-A286-4C26-9CCF-E4A608EDB37B}" destId="{A8327396-080A-4222-9DBA-B0A6C31A01D4}" srcOrd="0" destOrd="0" presId="urn:microsoft.com/office/officeart/2008/layout/VerticalCurvedList"/>
    <dgm:cxn modelId="{FFC4734F-41AB-452D-BE24-3D8CBA8704AA}" type="presParOf" srcId="{941B6F17-8876-4375-AA2B-A8446CF27EE2}" destId="{66F9DD64-F900-4CA8-9292-C73FAED4975D}" srcOrd="3" destOrd="0" presId="urn:microsoft.com/office/officeart/2008/layout/VerticalCurvedList"/>
    <dgm:cxn modelId="{D64E52F9-094F-4E34-A9D3-EC1ECFF39D0D}" type="presParOf" srcId="{941B6F17-8876-4375-AA2B-A8446CF27EE2}" destId="{017C1767-A07C-41EF-894C-FF2DA4B31AD3}" srcOrd="4" destOrd="0" presId="urn:microsoft.com/office/officeart/2008/layout/VerticalCurvedList"/>
    <dgm:cxn modelId="{B4F6B206-DB84-49B0-9BBF-0C90DFA31ABF}" type="presParOf" srcId="{017C1767-A07C-41EF-894C-FF2DA4B31AD3}" destId="{478C45A7-0D99-4537-A4ED-B75FF1C7A9FF}" srcOrd="0" destOrd="0" presId="urn:microsoft.com/office/officeart/2008/layout/VerticalCurvedList"/>
    <dgm:cxn modelId="{60B081ED-C232-4E90-A618-A7A02218F85A}" type="presParOf" srcId="{941B6F17-8876-4375-AA2B-A8446CF27EE2}" destId="{A13BBF5D-CAD6-40D6-A1BA-FEBC6995CA0A}" srcOrd="5" destOrd="0" presId="urn:microsoft.com/office/officeart/2008/layout/VerticalCurvedList"/>
    <dgm:cxn modelId="{445A8B4F-F236-4019-8406-4D7E16E78DE4}" type="presParOf" srcId="{941B6F17-8876-4375-AA2B-A8446CF27EE2}" destId="{FD37A472-EBB6-4340-998E-8EB6EC6B216A}" srcOrd="6" destOrd="0" presId="urn:microsoft.com/office/officeart/2008/layout/VerticalCurvedList"/>
    <dgm:cxn modelId="{585B4512-FE8A-4FBD-AEC7-34D00DF1FABC}" type="presParOf" srcId="{FD37A472-EBB6-4340-998E-8EB6EC6B216A}" destId="{9307A223-62D9-4FEC-90C3-DF92D0D8BA45}" srcOrd="0" destOrd="0" presId="urn:microsoft.com/office/officeart/2008/layout/VerticalCurvedList"/>
    <dgm:cxn modelId="{D8CAA896-BCB5-4A4B-B486-113932279D54}" type="presParOf" srcId="{941B6F17-8876-4375-AA2B-A8446CF27EE2}" destId="{3F82225D-6422-44B8-BD1E-5C1B5270C6C7}" srcOrd="7" destOrd="0" presId="urn:microsoft.com/office/officeart/2008/layout/VerticalCurvedList"/>
    <dgm:cxn modelId="{A9AD5DC4-97C8-4166-A193-CA8F6739896C}" type="presParOf" srcId="{941B6F17-8876-4375-AA2B-A8446CF27EE2}" destId="{3A9F49F3-3334-481B-B809-E49A2696828A}" srcOrd="8" destOrd="0" presId="urn:microsoft.com/office/officeart/2008/layout/VerticalCurvedList"/>
    <dgm:cxn modelId="{64D69E42-18FB-480E-9FC8-F38B14215C93}" type="presParOf" srcId="{3A9F49F3-3334-481B-B809-E49A2696828A}" destId="{17E68C0E-53DE-471A-AE7F-3F31C2B6CF80}" srcOrd="0" destOrd="0" presId="urn:microsoft.com/office/officeart/2008/layout/VerticalCurvedList"/>
    <dgm:cxn modelId="{C90881BB-A425-4901-8AA3-81F1CB68F4A6}" type="presParOf" srcId="{941B6F17-8876-4375-AA2B-A8446CF27EE2}" destId="{F7F9E1B6-B736-46AF-8639-52F9FFF36C06}" srcOrd="9" destOrd="0" presId="urn:microsoft.com/office/officeart/2008/layout/VerticalCurvedList"/>
    <dgm:cxn modelId="{B79AF425-5641-46D7-9321-396240818A98}" type="presParOf" srcId="{941B6F17-8876-4375-AA2B-A8446CF27EE2}" destId="{33C710A7-0C98-4C73-BEE8-F442FD0B83C1}" srcOrd="10" destOrd="0" presId="urn:microsoft.com/office/officeart/2008/layout/VerticalCurvedList"/>
    <dgm:cxn modelId="{3D05BF5D-1344-413B-81E3-376590B352A6}" type="presParOf" srcId="{33C710A7-0C98-4C73-BEE8-F442FD0B83C1}" destId="{5FE6F8F3-5F4F-4E6A-8A12-060D3ED35FAC}" srcOrd="0" destOrd="0" presId="urn:microsoft.com/office/officeart/2008/layout/VerticalCurvedList"/>
    <dgm:cxn modelId="{B101AF0D-DBC2-49D9-A988-225B29307EFE}" type="presParOf" srcId="{941B6F17-8876-4375-AA2B-A8446CF27EE2}" destId="{A9EA92A9-A7CE-4CB0-A3C4-0A2D06414333}" srcOrd="11" destOrd="0" presId="urn:microsoft.com/office/officeart/2008/layout/VerticalCurvedList"/>
    <dgm:cxn modelId="{F3DC3FF0-DB18-43F6-BEC6-34EB83221C8D}" type="presParOf" srcId="{941B6F17-8876-4375-AA2B-A8446CF27EE2}" destId="{C69E18EC-6CFD-436A-BEF9-12C54E31981E}" srcOrd="12" destOrd="0" presId="urn:microsoft.com/office/officeart/2008/layout/VerticalCurvedList"/>
    <dgm:cxn modelId="{C3E795A4-1470-40A5-9508-7665EC14A6FF}" type="presParOf" srcId="{C69E18EC-6CFD-436A-BEF9-12C54E31981E}" destId="{6AE682AC-2E30-4999-85B9-35A6632615E2}" srcOrd="0" destOrd="0" presId="urn:microsoft.com/office/officeart/2008/layout/VerticalCurvedList"/>
    <dgm:cxn modelId="{79183E85-27BD-46F9-9EB4-E28A768DED08}" type="presParOf" srcId="{941B6F17-8876-4375-AA2B-A8446CF27EE2}" destId="{409E3DF2-9179-4701-BF7A-5F8A99EB6C57}" srcOrd="13" destOrd="0" presId="urn:microsoft.com/office/officeart/2008/layout/VerticalCurvedList"/>
    <dgm:cxn modelId="{D37D91C7-D807-4CA4-B08D-EF4C4BF3A666}" type="presParOf" srcId="{941B6F17-8876-4375-AA2B-A8446CF27EE2}" destId="{8BD7BBDE-427F-445C-81CD-8AA67462082C}" srcOrd="14" destOrd="0" presId="urn:microsoft.com/office/officeart/2008/layout/VerticalCurvedList"/>
    <dgm:cxn modelId="{A2E7528F-829E-419A-B3CA-19DD612A2A69}" type="presParOf" srcId="{8BD7BBDE-427F-445C-81CD-8AA67462082C}" destId="{2D9C7A3D-19C8-4BA0-9C5B-74709C2203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57936F-4A9B-41EF-B027-F8749232F88D}" type="doc">
      <dgm:prSet loTypeId="urn:microsoft.com/office/officeart/2005/8/layout/hierarchy1" loCatId="hierarchy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5C94FDA9-EBAD-453F-AB8D-ACF1DFBFD2E1}">
      <dgm:prSet phldrT="[Metin]" custT="1"/>
      <dgm:spPr/>
      <dgm:t>
        <a:bodyPr/>
        <a:lstStyle/>
        <a:p>
          <a:r>
            <a:rPr lang="tr-TR" sz="1800" b="1" dirty="0"/>
            <a:t>Bilgi İşlem </a:t>
          </a:r>
        </a:p>
        <a:p>
          <a:r>
            <a:rPr lang="tr-TR" sz="1800" b="1" dirty="0"/>
            <a:t>Genel Müdürlüğü</a:t>
          </a:r>
        </a:p>
      </dgm:t>
    </dgm:pt>
    <dgm:pt modelId="{903C7888-BB77-4A81-B2BD-0B456279F2FC}" type="parTrans" cxnId="{0312B489-C0C7-471D-9E26-1BB13C70BC57}">
      <dgm:prSet/>
      <dgm:spPr/>
      <dgm:t>
        <a:bodyPr/>
        <a:lstStyle/>
        <a:p>
          <a:endParaRPr lang="tr-TR"/>
        </a:p>
      </dgm:t>
    </dgm:pt>
    <dgm:pt modelId="{9C2970ED-DD31-4BFC-ABC2-30994667311E}" type="sibTrans" cxnId="{0312B489-C0C7-471D-9E26-1BB13C70BC57}">
      <dgm:prSet/>
      <dgm:spPr/>
      <dgm:t>
        <a:bodyPr/>
        <a:lstStyle/>
        <a:p>
          <a:endParaRPr lang="tr-TR"/>
        </a:p>
      </dgm:t>
    </dgm:pt>
    <dgm:pt modelId="{0B0EDDD9-AB5F-4B5B-8BA1-CE9155EB93D2}">
      <dgm:prSet phldrT="[Metin]"/>
      <dgm:spPr/>
      <dgm:t>
        <a:bodyPr/>
        <a:lstStyle/>
        <a:p>
          <a:r>
            <a:rPr lang="tr-TR" dirty="0"/>
            <a:t>Hafta İçi</a:t>
          </a:r>
        </a:p>
      </dgm:t>
    </dgm:pt>
    <dgm:pt modelId="{0E4DA6E0-1659-4FA8-BC17-93ACDCFBFBE9}" type="parTrans" cxnId="{01A1F398-F96A-414D-A6CE-0121602FACC3}">
      <dgm:prSet/>
      <dgm:spPr/>
      <dgm:t>
        <a:bodyPr/>
        <a:lstStyle/>
        <a:p>
          <a:endParaRPr lang="tr-TR"/>
        </a:p>
      </dgm:t>
    </dgm:pt>
    <dgm:pt modelId="{59902BA4-687A-466E-ACD6-63EB4A38FD4C}" type="sibTrans" cxnId="{01A1F398-F96A-414D-A6CE-0121602FACC3}">
      <dgm:prSet/>
      <dgm:spPr/>
      <dgm:t>
        <a:bodyPr/>
        <a:lstStyle/>
        <a:p>
          <a:endParaRPr lang="tr-TR"/>
        </a:p>
      </dgm:t>
    </dgm:pt>
    <dgm:pt modelId="{9FBEFFA7-878D-4FD4-BBEE-B0269081B09B}">
      <dgm:prSet phldrT="[Metin]"/>
      <dgm:spPr/>
      <dgm:t>
        <a:bodyPr/>
        <a:lstStyle/>
        <a:p>
          <a:r>
            <a:rPr lang="tr-TR" dirty="0"/>
            <a:t>Hafta Sonu</a:t>
          </a:r>
        </a:p>
      </dgm:t>
    </dgm:pt>
    <dgm:pt modelId="{01879802-EC7B-4B83-AF0F-9DD2AF5F4DF9}" type="parTrans" cxnId="{15F61B36-2797-416A-AA31-7490CC2787D5}">
      <dgm:prSet/>
      <dgm:spPr/>
      <dgm:t>
        <a:bodyPr/>
        <a:lstStyle/>
        <a:p>
          <a:endParaRPr lang="tr-TR"/>
        </a:p>
      </dgm:t>
    </dgm:pt>
    <dgm:pt modelId="{CE7329AB-39E9-4A8B-8517-BD05F282CACE}" type="sibTrans" cxnId="{15F61B36-2797-416A-AA31-7490CC2787D5}">
      <dgm:prSet/>
      <dgm:spPr/>
      <dgm:t>
        <a:bodyPr/>
        <a:lstStyle/>
        <a:p>
          <a:endParaRPr lang="tr-TR"/>
        </a:p>
      </dgm:t>
    </dgm:pt>
    <dgm:pt modelId="{C5105D52-30E7-401A-A8B2-778CA90A9855}" type="pres">
      <dgm:prSet presAssocID="{8E57936F-4A9B-41EF-B027-F8749232F8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BBB901-495C-4532-B779-708AA24CC0D3}" type="pres">
      <dgm:prSet presAssocID="{5C94FDA9-EBAD-453F-AB8D-ACF1DFBFD2E1}" presName="hierRoot1" presStyleCnt="0"/>
      <dgm:spPr/>
    </dgm:pt>
    <dgm:pt modelId="{2CCAFFFD-0E14-4A27-9031-AE5456CEF1FD}" type="pres">
      <dgm:prSet presAssocID="{5C94FDA9-EBAD-453F-AB8D-ACF1DFBFD2E1}" presName="composite" presStyleCnt="0"/>
      <dgm:spPr/>
    </dgm:pt>
    <dgm:pt modelId="{7B912BA2-0554-4AE7-9B78-97FD75BF3CB4}" type="pres">
      <dgm:prSet presAssocID="{5C94FDA9-EBAD-453F-AB8D-ACF1DFBFD2E1}" presName="background" presStyleLbl="node0" presStyleIdx="0" presStyleCnt="1"/>
      <dgm:spPr/>
    </dgm:pt>
    <dgm:pt modelId="{4747E9B0-A463-4B83-AF89-47C853613C30}" type="pres">
      <dgm:prSet presAssocID="{5C94FDA9-EBAD-453F-AB8D-ACF1DFBFD2E1}" presName="text" presStyleLbl="fgAcc0" presStyleIdx="0" presStyleCnt="1" custScaleX="292054">
        <dgm:presLayoutVars>
          <dgm:chPref val="3"/>
        </dgm:presLayoutVars>
      </dgm:prSet>
      <dgm:spPr/>
    </dgm:pt>
    <dgm:pt modelId="{C7FAB074-0650-4852-82C2-9E598846FDB5}" type="pres">
      <dgm:prSet presAssocID="{5C94FDA9-EBAD-453F-AB8D-ACF1DFBFD2E1}" presName="hierChild2" presStyleCnt="0"/>
      <dgm:spPr/>
    </dgm:pt>
    <dgm:pt modelId="{EFD37029-8144-4BAB-AA07-2BAD262393FA}" type="pres">
      <dgm:prSet presAssocID="{0E4DA6E0-1659-4FA8-BC17-93ACDCFBFBE9}" presName="Name10" presStyleLbl="parChTrans1D2" presStyleIdx="0" presStyleCnt="2"/>
      <dgm:spPr/>
    </dgm:pt>
    <dgm:pt modelId="{0197CAD1-8CDD-41A2-8493-2A1B222AEEE8}" type="pres">
      <dgm:prSet presAssocID="{0B0EDDD9-AB5F-4B5B-8BA1-CE9155EB93D2}" presName="hierRoot2" presStyleCnt="0"/>
      <dgm:spPr/>
    </dgm:pt>
    <dgm:pt modelId="{AA3F5DC2-E22F-4B54-8612-E26760AE1402}" type="pres">
      <dgm:prSet presAssocID="{0B0EDDD9-AB5F-4B5B-8BA1-CE9155EB93D2}" presName="composite2" presStyleCnt="0"/>
      <dgm:spPr/>
    </dgm:pt>
    <dgm:pt modelId="{F6C8A4F6-5107-4B52-9BBF-FAF3CE0D93CE}" type="pres">
      <dgm:prSet presAssocID="{0B0EDDD9-AB5F-4B5B-8BA1-CE9155EB93D2}" presName="background2" presStyleLbl="node2" presStyleIdx="0" presStyleCnt="2"/>
      <dgm:spPr/>
    </dgm:pt>
    <dgm:pt modelId="{2451702C-AB0E-47C8-9A4B-5BB566B0E28A}" type="pres">
      <dgm:prSet presAssocID="{0B0EDDD9-AB5F-4B5B-8BA1-CE9155EB93D2}" presName="text2" presStyleLbl="fgAcc2" presStyleIdx="0" presStyleCnt="2" custLinFactX="-21370" custLinFactNeighborX="-100000">
        <dgm:presLayoutVars>
          <dgm:chPref val="3"/>
        </dgm:presLayoutVars>
      </dgm:prSet>
      <dgm:spPr/>
    </dgm:pt>
    <dgm:pt modelId="{D86BF167-9164-4B68-9C6E-CDC4F7F34F8D}" type="pres">
      <dgm:prSet presAssocID="{0B0EDDD9-AB5F-4B5B-8BA1-CE9155EB93D2}" presName="hierChild3" presStyleCnt="0"/>
      <dgm:spPr/>
    </dgm:pt>
    <dgm:pt modelId="{EC475310-7DAA-4453-AD17-D15F68C8F296}" type="pres">
      <dgm:prSet presAssocID="{01879802-EC7B-4B83-AF0F-9DD2AF5F4DF9}" presName="Name10" presStyleLbl="parChTrans1D2" presStyleIdx="1" presStyleCnt="2"/>
      <dgm:spPr/>
    </dgm:pt>
    <dgm:pt modelId="{AE0899F4-1169-40DD-9835-660FC1C29882}" type="pres">
      <dgm:prSet presAssocID="{9FBEFFA7-878D-4FD4-BBEE-B0269081B09B}" presName="hierRoot2" presStyleCnt="0"/>
      <dgm:spPr/>
    </dgm:pt>
    <dgm:pt modelId="{23E52515-8EA3-4588-962D-8550DA8A5582}" type="pres">
      <dgm:prSet presAssocID="{9FBEFFA7-878D-4FD4-BBEE-B0269081B09B}" presName="composite2" presStyleCnt="0"/>
      <dgm:spPr/>
    </dgm:pt>
    <dgm:pt modelId="{38779576-1081-44D8-B8E5-1FFAEEAEF593}" type="pres">
      <dgm:prSet presAssocID="{9FBEFFA7-878D-4FD4-BBEE-B0269081B09B}" presName="background2" presStyleLbl="node2" presStyleIdx="1" presStyleCnt="2"/>
      <dgm:spPr/>
    </dgm:pt>
    <dgm:pt modelId="{BE1F0048-6748-4610-9830-5228D502F35F}" type="pres">
      <dgm:prSet presAssocID="{9FBEFFA7-878D-4FD4-BBEE-B0269081B09B}" presName="text2" presStyleLbl="fgAcc2" presStyleIdx="1" presStyleCnt="2" custScaleX="146024" custLinFactX="13758" custLinFactNeighborX="100000">
        <dgm:presLayoutVars>
          <dgm:chPref val="3"/>
        </dgm:presLayoutVars>
      </dgm:prSet>
      <dgm:spPr/>
    </dgm:pt>
    <dgm:pt modelId="{F162CC37-E7D0-41F9-8893-E76461E0C4F7}" type="pres">
      <dgm:prSet presAssocID="{9FBEFFA7-878D-4FD4-BBEE-B0269081B09B}" presName="hierChild3" presStyleCnt="0"/>
      <dgm:spPr/>
    </dgm:pt>
  </dgm:ptLst>
  <dgm:cxnLst>
    <dgm:cxn modelId="{1A77E603-DE7A-41AE-B328-AB61172F8837}" type="presOf" srcId="{9FBEFFA7-878D-4FD4-BBEE-B0269081B09B}" destId="{BE1F0048-6748-4610-9830-5228D502F35F}" srcOrd="0" destOrd="0" presId="urn:microsoft.com/office/officeart/2005/8/layout/hierarchy1"/>
    <dgm:cxn modelId="{65A5002B-0C4A-4EBA-9A93-B8E4CCBF04BC}" type="presOf" srcId="{0B0EDDD9-AB5F-4B5B-8BA1-CE9155EB93D2}" destId="{2451702C-AB0E-47C8-9A4B-5BB566B0E28A}" srcOrd="0" destOrd="0" presId="urn:microsoft.com/office/officeart/2005/8/layout/hierarchy1"/>
    <dgm:cxn modelId="{15F61B36-2797-416A-AA31-7490CC2787D5}" srcId="{5C94FDA9-EBAD-453F-AB8D-ACF1DFBFD2E1}" destId="{9FBEFFA7-878D-4FD4-BBEE-B0269081B09B}" srcOrd="1" destOrd="0" parTransId="{01879802-EC7B-4B83-AF0F-9DD2AF5F4DF9}" sibTransId="{CE7329AB-39E9-4A8B-8517-BD05F282CACE}"/>
    <dgm:cxn modelId="{08BA2E3D-0516-4551-9128-9ACA3AF57044}" type="presOf" srcId="{0E4DA6E0-1659-4FA8-BC17-93ACDCFBFBE9}" destId="{EFD37029-8144-4BAB-AA07-2BAD262393FA}" srcOrd="0" destOrd="0" presId="urn:microsoft.com/office/officeart/2005/8/layout/hierarchy1"/>
    <dgm:cxn modelId="{8423965F-33D4-4BBC-A537-F6711A31F2B3}" type="presOf" srcId="{01879802-EC7B-4B83-AF0F-9DD2AF5F4DF9}" destId="{EC475310-7DAA-4453-AD17-D15F68C8F296}" srcOrd="0" destOrd="0" presId="urn:microsoft.com/office/officeart/2005/8/layout/hierarchy1"/>
    <dgm:cxn modelId="{34A9017D-285F-413A-B680-4EE8D8506BEF}" type="presOf" srcId="{8E57936F-4A9B-41EF-B027-F8749232F88D}" destId="{C5105D52-30E7-401A-A8B2-778CA90A9855}" srcOrd="0" destOrd="0" presId="urn:microsoft.com/office/officeart/2005/8/layout/hierarchy1"/>
    <dgm:cxn modelId="{A227D383-2B8A-4E16-A417-2ED591FB66F7}" type="presOf" srcId="{5C94FDA9-EBAD-453F-AB8D-ACF1DFBFD2E1}" destId="{4747E9B0-A463-4B83-AF89-47C853613C30}" srcOrd="0" destOrd="0" presId="urn:microsoft.com/office/officeart/2005/8/layout/hierarchy1"/>
    <dgm:cxn modelId="{0312B489-C0C7-471D-9E26-1BB13C70BC57}" srcId="{8E57936F-4A9B-41EF-B027-F8749232F88D}" destId="{5C94FDA9-EBAD-453F-AB8D-ACF1DFBFD2E1}" srcOrd="0" destOrd="0" parTransId="{903C7888-BB77-4A81-B2BD-0B456279F2FC}" sibTransId="{9C2970ED-DD31-4BFC-ABC2-30994667311E}"/>
    <dgm:cxn modelId="{01A1F398-F96A-414D-A6CE-0121602FACC3}" srcId="{5C94FDA9-EBAD-453F-AB8D-ACF1DFBFD2E1}" destId="{0B0EDDD9-AB5F-4B5B-8BA1-CE9155EB93D2}" srcOrd="0" destOrd="0" parTransId="{0E4DA6E0-1659-4FA8-BC17-93ACDCFBFBE9}" sibTransId="{59902BA4-687A-466E-ACD6-63EB4A38FD4C}"/>
    <dgm:cxn modelId="{DDD7048D-A914-484A-BEE2-001E8D29F341}" type="presParOf" srcId="{C5105D52-30E7-401A-A8B2-778CA90A9855}" destId="{79BBB901-495C-4532-B779-708AA24CC0D3}" srcOrd="0" destOrd="0" presId="urn:microsoft.com/office/officeart/2005/8/layout/hierarchy1"/>
    <dgm:cxn modelId="{A9C3CB8F-18C3-42BF-88FC-FAA94BD2AD14}" type="presParOf" srcId="{79BBB901-495C-4532-B779-708AA24CC0D3}" destId="{2CCAFFFD-0E14-4A27-9031-AE5456CEF1FD}" srcOrd="0" destOrd="0" presId="urn:microsoft.com/office/officeart/2005/8/layout/hierarchy1"/>
    <dgm:cxn modelId="{6C1A6972-E336-4E6D-95E0-A92EB8248383}" type="presParOf" srcId="{2CCAFFFD-0E14-4A27-9031-AE5456CEF1FD}" destId="{7B912BA2-0554-4AE7-9B78-97FD75BF3CB4}" srcOrd="0" destOrd="0" presId="urn:microsoft.com/office/officeart/2005/8/layout/hierarchy1"/>
    <dgm:cxn modelId="{F23E56C5-6A5D-4F53-899F-9E04B218FAC1}" type="presParOf" srcId="{2CCAFFFD-0E14-4A27-9031-AE5456CEF1FD}" destId="{4747E9B0-A463-4B83-AF89-47C853613C30}" srcOrd="1" destOrd="0" presId="urn:microsoft.com/office/officeart/2005/8/layout/hierarchy1"/>
    <dgm:cxn modelId="{0474D26F-4ECF-4B84-91B2-4D02309F5F09}" type="presParOf" srcId="{79BBB901-495C-4532-B779-708AA24CC0D3}" destId="{C7FAB074-0650-4852-82C2-9E598846FDB5}" srcOrd="1" destOrd="0" presId="urn:microsoft.com/office/officeart/2005/8/layout/hierarchy1"/>
    <dgm:cxn modelId="{A3428E63-E31B-4B8E-9BC3-555786A020FD}" type="presParOf" srcId="{C7FAB074-0650-4852-82C2-9E598846FDB5}" destId="{EFD37029-8144-4BAB-AA07-2BAD262393FA}" srcOrd="0" destOrd="0" presId="urn:microsoft.com/office/officeart/2005/8/layout/hierarchy1"/>
    <dgm:cxn modelId="{F935690F-EC04-42C6-A294-71CA2CFACD9C}" type="presParOf" srcId="{C7FAB074-0650-4852-82C2-9E598846FDB5}" destId="{0197CAD1-8CDD-41A2-8493-2A1B222AEEE8}" srcOrd="1" destOrd="0" presId="urn:microsoft.com/office/officeart/2005/8/layout/hierarchy1"/>
    <dgm:cxn modelId="{7C6F2E42-BDCF-4F11-AD39-2F60453317D9}" type="presParOf" srcId="{0197CAD1-8CDD-41A2-8493-2A1B222AEEE8}" destId="{AA3F5DC2-E22F-4B54-8612-E26760AE1402}" srcOrd="0" destOrd="0" presId="urn:microsoft.com/office/officeart/2005/8/layout/hierarchy1"/>
    <dgm:cxn modelId="{B5EDE41F-92AB-4743-ABE4-1202ADA493B8}" type="presParOf" srcId="{AA3F5DC2-E22F-4B54-8612-E26760AE1402}" destId="{F6C8A4F6-5107-4B52-9BBF-FAF3CE0D93CE}" srcOrd="0" destOrd="0" presId="urn:microsoft.com/office/officeart/2005/8/layout/hierarchy1"/>
    <dgm:cxn modelId="{C2B8CBB6-76B8-4726-BEF9-248DA137BDCE}" type="presParOf" srcId="{AA3F5DC2-E22F-4B54-8612-E26760AE1402}" destId="{2451702C-AB0E-47C8-9A4B-5BB566B0E28A}" srcOrd="1" destOrd="0" presId="urn:microsoft.com/office/officeart/2005/8/layout/hierarchy1"/>
    <dgm:cxn modelId="{F77371C2-FE64-4DC7-ABCD-462365645E70}" type="presParOf" srcId="{0197CAD1-8CDD-41A2-8493-2A1B222AEEE8}" destId="{D86BF167-9164-4B68-9C6E-CDC4F7F34F8D}" srcOrd="1" destOrd="0" presId="urn:microsoft.com/office/officeart/2005/8/layout/hierarchy1"/>
    <dgm:cxn modelId="{06CFAFD8-BA47-40D8-A1E8-7D7D9E46188E}" type="presParOf" srcId="{C7FAB074-0650-4852-82C2-9E598846FDB5}" destId="{EC475310-7DAA-4453-AD17-D15F68C8F296}" srcOrd="2" destOrd="0" presId="urn:microsoft.com/office/officeart/2005/8/layout/hierarchy1"/>
    <dgm:cxn modelId="{4ACD6C95-F06F-4CD6-A527-AE39017305F3}" type="presParOf" srcId="{C7FAB074-0650-4852-82C2-9E598846FDB5}" destId="{AE0899F4-1169-40DD-9835-660FC1C29882}" srcOrd="3" destOrd="0" presId="urn:microsoft.com/office/officeart/2005/8/layout/hierarchy1"/>
    <dgm:cxn modelId="{B1CF2434-EFB7-4398-8DE4-66CCC460BCE3}" type="presParOf" srcId="{AE0899F4-1169-40DD-9835-660FC1C29882}" destId="{23E52515-8EA3-4588-962D-8550DA8A5582}" srcOrd="0" destOrd="0" presId="urn:microsoft.com/office/officeart/2005/8/layout/hierarchy1"/>
    <dgm:cxn modelId="{BC457ACE-E67C-41D7-AD02-FE788504421C}" type="presParOf" srcId="{23E52515-8EA3-4588-962D-8550DA8A5582}" destId="{38779576-1081-44D8-B8E5-1FFAEEAEF593}" srcOrd="0" destOrd="0" presId="urn:microsoft.com/office/officeart/2005/8/layout/hierarchy1"/>
    <dgm:cxn modelId="{D9F7C55D-A695-4488-A702-2BEBD0C3EF54}" type="presParOf" srcId="{23E52515-8EA3-4588-962D-8550DA8A5582}" destId="{BE1F0048-6748-4610-9830-5228D502F35F}" srcOrd="1" destOrd="0" presId="urn:microsoft.com/office/officeart/2005/8/layout/hierarchy1"/>
    <dgm:cxn modelId="{53E9AD80-D263-4E0F-8021-CF019A08398C}" type="presParOf" srcId="{AE0899F4-1169-40DD-9835-660FC1C29882}" destId="{F162CC37-E7D0-41F9-8893-E76461E0C4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57936F-4A9B-41EF-B027-F8749232F88D}" type="doc">
      <dgm:prSet loTypeId="urn:microsoft.com/office/officeart/2005/8/layout/hierarchy1" loCatId="hierarchy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5C94FDA9-EBAD-453F-AB8D-ACF1DFBFD2E1}">
      <dgm:prSet phldrT="[Metin]" custT="1"/>
      <dgm:spPr/>
      <dgm:t>
        <a:bodyPr/>
        <a:lstStyle/>
        <a:p>
          <a:r>
            <a:rPr lang="tr-TR" sz="1800" b="1" dirty="0"/>
            <a:t>Ölçme, Değerlendirme ve Sınav Hizmetleri </a:t>
          </a:r>
        </a:p>
        <a:p>
          <a:r>
            <a:rPr lang="tr-TR" sz="1800" b="1" dirty="0"/>
            <a:t>Genel Müdürlüğü</a:t>
          </a:r>
        </a:p>
      </dgm:t>
    </dgm:pt>
    <dgm:pt modelId="{903C7888-BB77-4A81-B2BD-0B456279F2FC}" type="parTrans" cxnId="{0312B489-C0C7-471D-9E26-1BB13C70BC57}">
      <dgm:prSet/>
      <dgm:spPr/>
      <dgm:t>
        <a:bodyPr/>
        <a:lstStyle/>
        <a:p>
          <a:endParaRPr lang="tr-TR"/>
        </a:p>
      </dgm:t>
    </dgm:pt>
    <dgm:pt modelId="{9C2970ED-DD31-4BFC-ABC2-30994667311E}" type="sibTrans" cxnId="{0312B489-C0C7-471D-9E26-1BB13C70BC57}">
      <dgm:prSet/>
      <dgm:spPr/>
      <dgm:t>
        <a:bodyPr/>
        <a:lstStyle/>
        <a:p>
          <a:endParaRPr lang="tr-TR"/>
        </a:p>
      </dgm:t>
    </dgm:pt>
    <dgm:pt modelId="{0B0EDDD9-AB5F-4B5B-8BA1-CE9155EB93D2}">
      <dgm:prSet phldrT="[Metin]"/>
      <dgm:spPr/>
      <dgm:t>
        <a:bodyPr/>
        <a:lstStyle/>
        <a:p>
          <a:r>
            <a:rPr lang="tr-TR" dirty="0"/>
            <a:t>Hafta İçi</a:t>
          </a:r>
        </a:p>
      </dgm:t>
    </dgm:pt>
    <dgm:pt modelId="{0E4DA6E0-1659-4FA8-BC17-93ACDCFBFBE9}" type="parTrans" cxnId="{01A1F398-F96A-414D-A6CE-0121602FACC3}">
      <dgm:prSet/>
      <dgm:spPr/>
      <dgm:t>
        <a:bodyPr/>
        <a:lstStyle/>
        <a:p>
          <a:endParaRPr lang="tr-TR"/>
        </a:p>
      </dgm:t>
    </dgm:pt>
    <dgm:pt modelId="{59902BA4-687A-466E-ACD6-63EB4A38FD4C}" type="sibTrans" cxnId="{01A1F398-F96A-414D-A6CE-0121602FACC3}">
      <dgm:prSet/>
      <dgm:spPr/>
      <dgm:t>
        <a:bodyPr/>
        <a:lstStyle/>
        <a:p>
          <a:endParaRPr lang="tr-TR"/>
        </a:p>
      </dgm:t>
    </dgm:pt>
    <dgm:pt modelId="{9FBEFFA7-878D-4FD4-BBEE-B0269081B09B}">
      <dgm:prSet phldrT="[Metin]"/>
      <dgm:spPr/>
      <dgm:t>
        <a:bodyPr/>
        <a:lstStyle/>
        <a:p>
          <a:r>
            <a:rPr lang="tr-TR" dirty="0"/>
            <a:t>Hafta Sonu</a:t>
          </a:r>
        </a:p>
      </dgm:t>
    </dgm:pt>
    <dgm:pt modelId="{01879802-EC7B-4B83-AF0F-9DD2AF5F4DF9}" type="parTrans" cxnId="{15F61B36-2797-416A-AA31-7490CC2787D5}">
      <dgm:prSet/>
      <dgm:spPr/>
      <dgm:t>
        <a:bodyPr/>
        <a:lstStyle/>
        <a:p>
          <a:endParaRPr lang="tr-TR"/>
        </a:p>
      </dgm:t>
    </dgm:pt>
    <dgm:pt modelId="{CE7329AB-39E9-4A8B-8517-BD05F282CACE}" type="sibTrans" cxnId="{15F61B36-2797-416A-AA31-7490CC2787D5}">
      <dgm:prSet/>
      <dgm:spPr/>
      <dgm:t>
        <a:bodyPr/>
        <a:lstStyle/>
        <a:p>
          <a:endParaRPr lang="tr-TR"/>
        </a:p>
      </dgm:t>
    </dgm:pt>
    <dgm:pt modelId="{C5105D52-30E7-401A-A8B2-778CA90A9855}" type="pres">
      <dgm:prSet presAssocID="{8E57936F-4A9B-41EF-B027-F8749232F8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BBB901-495C-4532-B779-708AA24CC0D3}" type="pres">
      <dgm:prSet presAssocID="{5C94FDA9-EBAD-453F-AB8D-ACF1DFBFD2E1}" presName="hierRoot1" presStyleCnt="0"/>
      <dgm:spPr/>
    </dgm:pt>
    <dgm:pt modelId="{2CCAFFFD-0E14-4A27-9031-AE5456CEF1FD}" type="pres">
      <dgm:prSet presAssocID="{5C94FDA9-EBAD-453F-AB8D-ACF1DFBFD2E1}" presName="composite" presStyleCnt="0"/>
      <dgm:spPr/>
    </dgm:pt>
    <dgm:pt modelId="{7B912BA2-0554-4AE7-9B78-97FD75BF3CB4}" type="pres">
      <dgm:prSet presAssocID="{5C94FDA9-EBAD-453F-AB8D-ACF1DFBFD2E1}" presName="background" presStyleLbl="node0" presStyleIdx="0" presStyleCnt="1"/>
      <dgm:spPr/>
    </dgm:pt>
    <dgm:pt modelId="{4747E9B0-A463-4B83-AF89-47C853613C30}" type="pres">
      <dgm:prSet presAssocID="{5C94FDA9-EBAD-453F-AB8D-ACF1DFBFD2E1}" presName="text" presStyleLbl="fgAcc0" presStyleIdx="0" presStyleCnt="1" custScaleX="418614">
        <dgm:presLayoutVars>
          <dgm:chPref val="3"/>
        </dgm:presLayoutVars>
      </dgm:prSet>
      <dgm:spPr/>
    </dgm:pt>
    <dgm:pt modelId="{C7FAB074-0650-4852-82C2-9E598846FDB5}" type="pres">
      <dgm:prSet presAssocID="{5C94FDA9-EBAD-453F-AB8D-ACF1DFBFD2E1}" presName="hierChild2" presStyleCnt="0"/>
      <dgm:spPr/>
    </dgm:pt>
    <dgm:pt modelId="{EFD37029-8144-4BAB-AA07-2BAD262393FA}" type="pres">
      <dgm:prSet presAssocID="{0E4DA6E0-1659-4FA8-BC17-93ACDCFBFBE9}" presName="Name10" presStyleLbl="parChTrans1D2" presStyleIdx="0" presStyleCnt="2"/>
      <dgm:spPr/>
    </dgm:pt>
    <dgm:pt modelId="{0197CAD1-8CDD-41A2-8493-2A1B222AEEE8}" type="pres">
      <dgm:prSet presAssocID="{0B0EDDD9-AB5F-4B5B-8BA1-CE9155EB93D2}" presName="hierRoot2" presStyleCnt="0"/>
      <dgm:spPr/>
    </dgm:pt>
    <dgm:pt modelId="{AA3F5DC2-E22F-4B54-8612-E26760AE1402}" type="pres">
      <dgm:prSet presAssocID="{0B0EDDD9-AB5F-4B5B-8BA1-CE9155EB93D2}" presName="composite2" presStyleCnt="0"/>
      <dgm:spPr/>
    </dgm:pt>
    <dgm:pt modelId="{F6C8A4F6-5107-4B52-9BBF-FAF3CE0D93CE}" type="pres">
      <dgm:prSet presAssocID="{0B0EDDD9-AB5F-4B5B-8BA1-CE9155EB93D2}" presName="background2" presStyleLbl="node2" presStyleIdx="0" presStyleCnt="2"/>
      <dgm:spPr/>
    </dgm:pt>
    <dgm:pt modelId="{2451702C-AB0E-47C8-9A4B-5BB566B0E28A}" type="pres">
      <dgm:prSet presAssocID="{0B0EDDD9-AB5F-4B5B-8BA1-CE9155EB93D2}" presName="text2" presStyleLbl="fgAcc2" presStyleIdx="0" presStyleCnt="2" custLinFactX="-21370" custLinFactNeighborX="-100000">
        <dgm:presLayoutVars>
          <dgm:chPref val="3"/>
        </dgm:presLayoutVars>
      </dgm:prSet>
      <dgm:spPr/>
    </dgm:pt>
    <dgm:pt modelId="{D86BF167-9164-4B68-9C6E-CDC4F7F34F8D}" type="pres">
      <dgm:prSet presAssocID="{0B0EDDD9-AB5F-4B5B-8BA1-CE9155EB93D2}" presName="hierChild3" presStyleCnt="0"/>
      <dgm:spPr/>
    </dgm:pt>
    <dgm:pt modelId="{EC475310-7DAA-4453-AD17-D15F68C8F296}" type="pres">
      <dgm:prSet presAssocID="{01879802-EC7B-4B83-AF0F-9DD2AF5F4DF9}" presName="Name10" presStyleLbl="parChTrans1D2" presStyleIdx="1" presStyleCnt="2"/>
      <dgm:spPr/>
    </dgm:pt>
    <dgm:pt modelId="{AE0899F4-1169-40DD-9835-660FC1C29882}" type="pres">
      <dgm:prSet presAssocID="{9FBEFFA7-878D-4FD4-BBEE-B0269081B09B}" presName="hierRoot2" presStyleCnt="0"/>
      <dgm:spPr/>
    </dgm:pt>
    <dgm:pt modelId="{23E52515-8EA3-4588-962D-8550DA8A5582}" type="pres">
      <dgm:prSet presAssocID="{9FBEFFA7-878D-4FD4-BBEE-B0269081B09B}" presName="composite2" presStyleCnt="0"/>
      <dgm:spPr/>
    </dgm:pt>
    <dgm:pt modelId="{38779576-1081-44D8-B8E5-1FFAEEAEF593}" type="pres">
      <dgm:prSet presAssocID="{9FBEFFA7-878D-4FD4-BBEE-B0269081B09B}" presName="background2" presStyleLbl="node2" presStyleIdx="1" presStyleCnt="2"/>
      <dgm:spPr/>
    </dgm:pt>
    <dgm:pt modelId="{BE1F0048-6748-4610-9830-5228D502F35F}" type="pres">
      <dgm:prSet presAssocID="{9FBEFFA7-878D-4FD4-BBEE-B0269081B09B}" presName="text2" presStyleLbl="fgAcc2" presStyleIdx="1" presStyleCnt="2" custScaleX="146024" custLinFactX="13758" custLinFactNeighborX="100000">
        <dgm:presLayoutVars>
          <dgm:chPref val="3"/>
        </dgm:presLayoutVars>
      </dgm:prSet>
      <dgm:spPr/>
    </dgm:pt>
    <dgm:pt modelId="{F162CC37-E7D0-41F9-8893-E76461E0C4F7}" type="pres">
      <dgm:prSet presAssocID="{9FBEFFA7-878D-4FD4-BBEE-B0269081B09B}" presName="hierChild3" presStyleCnt="0"/>
      <dgm:spPr/>
    </dgm:pt>
  </dgm:ptLst>
  <dgm:cxnLst>
    <dgm:cxn modelId="{54501118-A170-49B0-A0ED-723D6C9745B4}" type="presOf" srcId="{0B0EDDD9-AB5F-4B5B-8BA1-CE9155EB93D2}" destId="{2451702C-AB0E-47C8-9A4B-5BB566B0E28A}" srcOrd="0" destOrd="0" presId="urn:microsoft.com/office/officeart/2005/8/layout/hierarchy1"/>
    <dgm:cxn modelId="{4C61341E-5111-46BA-A6BF-1E56FFC2C068}" type="presOf" srcId="{8E57936F-4A9B-41EF-B027-F8749232F88D}" destId="{C5105D52-30E7-401A-A8B2-778CA90A9855}" srcOrd="0" destOrd="0" presId="urn:microsoft.com/office/officeart/2005/8/layout/hierarchy1"/>
    <dgm:cxn modelId="{15F61B36-2797-416A-AA31-7490CC2787D5}" srcId="{5C94FDA9-EBAD-453F-AB8D-ACF1DFBFD2E1}" destId="{9FBEFFA7-878D-4FD4-BBEE-B0269081B09B}" srcOrd="1" destOrd="0" parTransId="{01879802-EC7B-4B83-AF0F-9DD2AF5F4DF9}" sibTransId="{CE7329AB-39E9-4A8B-8517-BD05F282CACE}"/>
    <dgm:cxn modelId="{9932B15E-F302-466C-8019-E9056EF11012}" type="presOf" srcId="{01879802-EC7B-4B83-AF0F-9DD2AF5F4DF9}" destId="{EC475310-7DAA-4453-AD17-D15F68C8F296}" srcOrd="0" destOrd="0" presId="urn:microsoft.com/office/officeart/2005/8/layout/hierarchy1"/>
    <dgm:cxn modelId="{8472AF63-F72A-46B6-971C-689C78079828}" type="presOf" srcId="{5C94FDA9-EBAD-453F-AB8D-ACF1DFBFD2E1}" destId="{4747E9B0-A463-4B83-AF89-47C853613C30}" srcOrd="0" destOrd="0" presId="urn:microsoft.com/office/officeart/2005/8/layout/hierarchy1"/>
    <dgm:cxn modelId="{0312B489-C0C7-471D-9E26-1BB13C70BC57}" srcId="{8E57936F-4A9B-41EF-B027-F8749232F88D}" destId="{5C94FDA9-EBAD-453F-AB8D-ACF1DFBFD2E1}" srcOrd="0" destOrd="0" parTransId="{903C7888-BB77-4A81-B2BD-0B456279F2FC}" sibTransId="{9C2970ED-DD31-4BFC-ABC2-30994667311E}"/>
    <dgm:cxn modelId="{01A1F398-F96A-414D-A6CE-0121602FACC3}" srcId="{5C94FDA9-EBAD-453F-AB8D-ACF1DFBFD2E1}" destId="{0B0EDDD9-AB5F-4B5B-8BA1-CE9155EB93D2}" srcOrd="0" destOrd="0" parTransId="{0E4DA6E0-1659-4FA8-BC17-93ACDCFBFBE9}" sibTransId="{59902BA4-687A-466E-ACD6-63EB4A38FD4C}"/>
    <dgm:cxn modelId="{BCA2D3AD-09BB-4E98-95D1-71B987BCCAB2}" type="presOf" srcId="{9FBEFFA7-878D-4FD4-BBEE-B0269081B09B}" destId="{BE1F0048-6748-4610-9830-5228D502F35F}" srcOrd="0" destOrd="0" presId="urn:microsoft.com/office/officeart/2005/8/layout/hierarchy1"/>
    <dgm:cxn modelId="{B397F9D9-DF99-441C-B0D7-B1F7771F503D}" type="presOf" srcId="{0E4DA6E0-1659-4FA8-BC17-93ACDCFBFBE9}" destId="{EFD37029-8144-4BAB-AA07-2BAD262393FA}" srcOrd="0" destOrd="0" presId="urn:microsoft.com/office/officeart/2005/8/layout/hierarchy1"/>
    <dgm:cxn modelId="{F1FBB19A-B87F-46D0-9B68-89AABD29F8FF}" type="presParOf" srcId="{C5105D52-30E7-401A-A8B2-778CA90A9855}" destId="{79BBB901-495C-4532-B779-708AA24CC0D3}" srcOrd="0" destOrd="0" presId="urn:microsoft.com/office/officeart/2005/8/layout/hierarchy1"/>
    <dgm:cxn modelId="{0111B0B2-1734-46B2-A6F9-A3ECC29867DE}" type="presParOf" srcId="{79BBB901-495C-4532-B779-708AA24CC0D3}" destId="{2CCAFFFD-0E14-4A27-9031-AE5456CEF1FD}" srcOrd="0" destOrd="0" presId="urn:microsoft.com/office/officeart/2005/8/layout/hierarchy1"/>
    <dgm:cxn modelId="{DC24EBC6-E840-45E2-B2ED-B5FDB19B73BC}" type="presParOf" srcId="{2CCAFFFD-0E14-4A27-9031-AE5456CEF1FD}" destId="{7B912BA2-0554-4AE7-9B78-97FD75BF3CB4}" srcOrd="0" destOrd="0" presId="urn:microsoft.com/office/officeart/2005/8/layout/hierarchy1"/>
    <dgm:cxn modelId="{6CABCBB4-C85F-4B17-AADB-364CD9E9CD31}" type="presParOf" srcId="{2CCAFFFD-0E14-4A27-9031-AE5456CEF1FD}" destId="{4747E9B0-A463-4B83-AF89-47C853613C30}" srcOrd="1" destOrd="0" presId="urn:microsoft.com/office/officeart/2005/8/layout/hierarchy1"/>
    <dgm:cxn modelId="{8C83E71E-978F-4229-AC2D-484E0BEFEDE5}" type="presParOf" srcId="{79BBB901-495C-4532-B779-708AA24CC0D3}" destId="{C7FAB074-0650-4852-82C2-9E598846FDB5}" srcOrd="1" destOrd="0" presId="urn:microsoft.com/office/officeart/2005/8/layout/hierarchy1"/>
    <dgm:cxn modelId="{D4DC8462-F83D-41AD-BA92-22E26B43CDBF}" type="presParOf" srcId="{C7FAB074-0650-4852-82C2-9E598846FDB5}" destId="{EFD37029-8144-4BAB-AA07-2BAD262393FA}" srcOrd="0" destOrd="0" presId="urn:microsoft.com/office/officeart/2005/8/layout/hierarchy1"/>
    <dgm:cxn modelId="{9ECC350B-22AA-4640-AE9F-867F8A4E51A0}" type="presParOf" srcId="{C7FAB074-0650-4852-82C2-9E598846FDB5}" destId="{0197CAD1-8CDD-41A2-8493-2A1B222AEEE8}" srcOrd="1" destOrd="0" presId="urn:microsoft.com/office/officeart/2005/8/layout/hierarchy1"/>
    <dgm:cxn modelId="{992B8BA1-416F-49A0-83E1-5ACA733389C2}" type="presParOf" srcId="{0197CAD1-8CDD-41A2-8493-2A1B222AEEE8}" destId="{AA3F5DC2-E22F-4B54-8612-E26760AE1402}" srcOrd="0" destOrd="0" presId="urn:microsoft.com/office/officeart/2005/8/layout/hierarchy1"/>
    <dgm:cxn modelId="{B1F4A1B3-AD25-422C-8ED3-360C236C3BFB}" type="presParOf" srcId="{AA3F5DC2-E22F-4B54-8612-E26760AE1402}" destId="{F6C8A4F6-5107-4B52-9BBF-FAF3CE0D93CE}" srcOrd="0" destOrd="0" presId="urn:microsoft.com/office/officeart/2005/8/layout/hierarchy1"/>
    <dgm:cxn modelId="{9E7C619D-774E-42DA-94F8-E948A7A207C0}" type="presParOf" srcId="{AA3F5DC2-E22F-4B54-8612-E26760AE1402}" destId="{2451702C-AB0E-47C8-9A4B-5BB566B0E28A}" srcOrd="1" destOrd="0" presId="urn:microsoft.com/office/officeart/2005/8/layout/hierarchy1"/>
    <dgm:cxn modelId="{80A64F72-E277-4530-9758-262670EF6571}" type="presParOf" srcId="{0197CAD1-8CDD-41A2-8493-2A1B222AEEE8}" destId="{D86BF167-9164-4B68-9C6E-CDC4F7F34F8D}" srcOrd="1" destOrd="0" presId="urn:microsoft.com/office/officeart/2005/8/layout/hierarchy1"/>
    <dgm:cxn modelId="{3A1EA784-53C0-40E7-B15A-787B05FAD07F}" type="presParOf" srcId="{C7FAB074-0650-4852-82C2-9E598846FDB5}" destId="{EC475310-7DAA-4453-AD17-D15F68C8F296}" srcOrd="2" destOrd="0" presId="urn:microsoft.com/office/officeart/2005/8/layout/hierarchy1"/>
    <dgm:cxn modelId="{538AF805-109D-4856-9CBC-A9E953EE0CF9}" type="presParOf" srcId="{C7FAB074-0650-4852-82C2-9E598846FDB5}" destId="{AE0899F4-1169-40DD-9835-660FC1C29882}" srcOrd="3" destOrd="0" presId="urn:microsoft.com/office/officeart/2005/8/layout/hierarchy1"/>
    <dgm:cxn modelId="{09842F23-A0BE-446C-B96A-3C13E8BCF0CE}" type="presParOf" srcId="{AE0899F4-1169-40DD-9835-660FC1C29882}" destId="{23E52515-8EA3-4588-962D-8550DA8A5582}" srcOrd="0" destOrd="0" presId="urn:microsoft.com/office/officeart/2005/8/layout/hierarchy1"/>
    <dgm:cxn modelId="{02C81431-0667-4020-98E8-DD0A69B97E4A}" type="presParOf" srcId="{23E52515-8EA3-4588-962D-8550DA8A5582}" destId="{38779576-1081-44D8-B8E5-1FFAEEAEF593}" srcOrd="0" destOrd="0" presId="urn:microsoft.com/office/officeart/2005/8/layout/hierarchy1"/>
    <dgm:cxn modelId="{56B8D867-BF9B-4D4C-9E8F-ED79D69217B5}" type="presParOf" srcId="{23E52515-8EA3-4588-962D-8550DA8A5582}" destId="{BE1F0048-6748-4610-9830-5228D502F35F}" srcOrd="1" destOrd="0" presId="urn:microsoft.com/office/officeart/2005/8/layout/hierarchy1"/>
    <dgm:cxn modelId="{E80E2C78-E717-4E21-977C-7664A8AA51BF}" type="presParOf" srcId="{AE0899F4-1169-40DD-9835-660FC1C29882}" destId="{F162CC37-E7D0-41F9-8893-E76461E0C4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D71F9-3AAB-465B-96F2-3462EBD019C5}">
      <dsp:nvSpPr>
        <dsp:cNvPr id="0" name=""/>
        <dsp:cNvSpPr/>
      </dsp:nvSpPr>
      <dsp:spPr>
        <a:xfrm>
          <a:off x="8254932" y="1697067"/>
          <a:ext cx="451326" cy="664253"/>
        </a:xfrm>
        <a:custGeom>
          <a:avLst/>
          <a:gdLst/>
          <a:ahLst/>
          <a:cxnLst/>
          <a:rect l="0" t="0" r="0" b="0"/>
          <a:pathLst>
            <a:path>
              <a:moveTo>
                <a:pt x="451326" y="0"/>
              </a:moveTo>
              <a:lnTo>
                <a:pt x="451326" y="664253"/>
              </a:lnTo>
              <a:lnTo>
                <a:pt x="0" y="664253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B18E2-5721-48E7-9FEA-114EFDD332CE}">
      <dsp:nvSpPr>
        <dsp:cNvPr id="0" name=""/>
        <dsp:cNvSpPr/>
      </dsp:nvSpPr>
      <dsp:spPr>
        <a:xfrm>
          <a:off x="8706258" y="1697067"/>
          <a:ext cx="565768" cy="6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17"/>
              </a:lnTo>
              <a:lnTo>
                <a:pt x="565768" y="660417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4D266-3077-40BF-A2DC-402340A11D95}">
      <dsp:nvSpPr>
        <dsp:cNvPr id="0" name=""/>
        <dsp:cNvSpPr/>
      </dsp:nvSpPr>
      <dsp:spPr>
        <a:xfrm>
          <a:off x="6393834" y="581978"/>
          <a:ext cx="1482169" cy="699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962"/>
              </a:lnTo>
              <a:lnTo>
                <a:pt x="1482169" y="699962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3346E-D7F6-4215-B6A9-9E452193B0E8}">
      <dsp:nvSpPr>
        <dsp:cNvPr id="0" name=""/>
        <dsp:cNvSpPr/>
      </dsp:nvSpPr>
      <dsp:spPr>
        <a:xfrm>
          <a:off x="4384619" y="2689960"/>
          <a:ext cx="174353" cy="701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124"/>
              </a:lnTo>
              <a:lnTo>
                <a:pt x="174353" y="701124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7F96-1E5B-40AD-BBCA-8A56C49371D0}">
      <dsp:nvSpPr>
        <dsp:cNvPr id="0" name=""/>
        <dsp:cNvSpPr/>
      </dsp:nvSpPr>
      <dsp:spPr>
        <a:xfrm>
          <a:off x="4210266" y="2689960"/>
          <a:ext cx="174353" cy="701124"/>
        </a:xfrm>
        <a:custGeom>
          <a:avLst/>
          <a:gdLst/>
          <a:ahLst/>
          <a:cxnLst/>
          <a:rect l="0" t="0" r="0" b="0"/>
          <a:pathLst>
            <a:path>
              <a:moveTo>
                <a:pt x="174353" y="0"/>
              </a:moveTo>
              <a:lnTo>
                <a:pt x="174353" y="701124"/>
              </a:lnTo>
              <a:lnTo>
                <a:pt x="0" y="701124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4BB6B-C0B1-43B7-94D4-D9D5FD65BE87}">
      <dsp:nvSpPr>
        <dsp:cNvPr id="0" name=""/>
        <dsp:cNvSpPr/>
      </dsp:nvSpPr>
      <dsp:spPr>
        <a:xfrm>
          <a:off x="5214873" y="581978"/>
          <a:ext cx="1178960" cy="1692854"/>
        </a:xfrm>
        <a:custGeom>
          <a:avLst/>
          <a:gdLst/>
          <a:ahLst/>
          <a:cxnLst/>
          <a:rect l="0" t="0" r="0" b="0"/>
          <a:pathLst>
            <a:path>
              <a:moveTo>
                <a:pt x="1178960" y="0"/>
              </a:moveTo>
              <a:lnTo>
                <a:pt x="1178960" y="1692854"/>
              </a:lnTo>
              <a:lnTo>
                <a:pt x="0" y="1692854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1E234-08AF-44B8-AFC8-56F3B9E16E96}">
      <dsp:nvSpPr>
        <dsp:cNvPr id="0" name=""/>
        <dsp:cNvSpPr/>
      </dsp:nvSpPr>
      <dsp:spPr>
        <a:xfrm>
          <a:off x="6393834" y="581978"/>
          <a:ext cx="4018429" cy="388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235"/>
              </a:lnTo>
              <a:lnTo>
                <a:pt x="4018429" y="3711235"/>
              </a:lnTo>
              <a:lnTo>
                <a:pt x="4018429" y="3885589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22317-F7D7-4199-A42D-ABAA3BFC10C3}">
      <dsp:nvSpPr>
        <dsp:cNvPr id="0" name=""/>
        <dsp:cNvSpPr/>
      </dsp:nvSpPr>
      <dsp:spPr>
        <a:xfrm>
          <a:off x="6393834" y="581978"/>
          <a:ext cx="2009214" cy="388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235"/>
              </a:lnTo>
              <a:lnTo>
                <a:pt x="2009214" y="3711235"/>
              </a:lnTo>
              <a:lnTo>
                <a:pt x="2009214" y="3885589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80A4A-C041-4051-9E75-E553D2739A6F}">
      <dsp:nvSpPr>
        <dsp:cNvPr id="0" name=""/>
        <dsp:cNvSpPr/>
      </dsp:nvSpPr>
      <dsp:spPr>
        <a:xfrm>
          <a:off x="6348114" y="581978"/>
          <a:ext cx="91440" cy="3885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5589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117EB-8090-4DC4-80C7-B4D28AF26660}">
      <dsp:nvSpPr>
        <dsp:cNvPr id="0" name=""/>
        <dsp:cNvSpPr/>
      </dsp:nvSpPr>
      <dsp:spPr>
        <a:xfrm>
          <a:off x="4384619" y="581978"/>
          <a:ext cx="2009214" cy="3885589"/>
        </a:xfrm>
        <a:custGeom>
          <a:avLst/>
          <a:gdLst/>
          <a:ahLst/>
          <a:cxnLst/>
          <a:rect l="0" t="0" r="0" b="0"/>
          <a:pathLst>
            <a:path>
              <a:moveTo>
                <a:pt x="2009214" y="0"/>
              </a:moveTo>
              <a:lnTo>
                <a:pt x="2009214" y="3711235"/>
              </a:lnTo>
              <a:lnTo>
                <a:pt x="0" y="3711235"/>
              </a:lnTo>
              <a:lnTo>
                <a:pt x="0" y="3885589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0374A-1B59-41E4-917B-727F9E403314}">
      <dsp:nvSpPr>
        <dsp:cNvPr id="0" name=""/>
        <dsp:cNvSpPr/>
      </dsp:nvSpPr>
      <dsp:spPr>
        <a:xfrm>
          <a:off x="2375404" y="581978"/>
          <a:ext cx="4018429" cy="3885589"/>
        </a:xfrm>
        <a:custGeom>
          <a:avLst/>
          <a:gdLst/>
          <a:ahLst/>
          <a:cxnLst/>
          <a:rect l="0" t="0" r="0" b="0"/>
          <a:pathLst>
            <a:path>
              <a:moveTo>
                <a:pt x="4018429" y="0"/>
              </a:moveTo>
              <a:lnTo>
                <a:pt x="4018429" y="3711235"/>
              </a:lnTo>
              <a:lnTo>
                <a:pt x="0" y="3711235"/>
              </a:lnTo>
              <a:lnTo>
                <a:pt x="0" y="3885589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C0414-CAC9-42FF-85A5-7660BA581B09}">
      <dsp:nvSpPr>
        <dsp:cNvPr id="0" name=""/>
        <dsp:cNvSpPr/>
      </dsp:nvSpPr>
      <dsp:spPr>
        <a:xfrm>
          <a:off x="1903073" y="1041"/>
          <a:ext cx="8981522" cy="580937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effectLst/>
              <a:latin typeface="+mj-lt"/>
            </a:rPr>
            <a:t>E-SINAV KAPSAMINDA YAPILAN GÖREVLENDİRMELER </a:t>
          </a:r>
          <a:endParaRPr lang="tr-TR" sz="3000" b="1" kern="1200" dirty="0">
            <a:effectLst/>
          </a:endParaRPr>
        </a:p>
      </dsp:txBody>
      <dsp:txXfrm>
        <a:off x="1903073" y="1041"/>
        <a:ext cx="8981522" cy="580937"/>
      </dsp:txXfrm>
    </dsp:sp>
    <dsp:sp modelId="{63F53A88-2F43-4BD5-B659-0E14C8D79E56}">
      <dsp:nvSpPr>
        <dsp:cNvPr id="0" name=""/>
        <dsp:cNvSpPr/>
      </dsp:nvSpPr>
      <dsp:spPr>
        <a:xfrm>
          <a:off x="1545150" y="446756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E-Sınav Bina Sorumlusu</a:t>
          </a:r>
        </a:p>
      </dsp:txBody>
      <dsp:txXfrm>
        <a:off x="1545150" y="4467567"/>
        <a:ext cx="1660508" cy="830254"/>
      </dsp:txXfrm>
    </dsp:sp>
    <dsp:sp modelId="{9D20BD3F-5695-4FC6-914D-A0A749B42768}">
      <dsp:nvSpPr>
        <dsp:cNvPr id="0" name=""/>
        <dsp:cNvSpPr/>
      </dsp:nvSpPr>
      <dsp:spPr>
        <a:xfrm>
          <a:off x="3554365" y="446756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Uygulama ve İzleme Sorumlusu</a:t>
          </a:r>
        </a:p>
      </dsp:txBody>
      <dsp:txXfrm>
        <a:off x="3554365" y="4467567"/>
        <a:ext cx="1660508" cy="830254"/>
      </dsp:txXfrm>
    </dsp:sp>
    <dsp:sp modelId="{B2388A57-E5C4-4B1B-A1B8-87646176B739}">
      <dsp:nvSpPr>
        <dsp:cNvPr id="0" name=""/>
        <dsp:cNvSpPr/>
      </dsp:nvSpPr>
      <dsp:spPr>
        <a:xfrm>
          <a:off x="5563580" y="446756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Salon Başkanı</a:t>
          </a:r>
        </a:p>
      </dsp:txBody>
      <dsp:txXfrm>
        <a:off x="5563580" y="4467567"/>
        <a:ext cx="1660508" cy="830254"/>
      </dsp:txXfrm>
    </dsp:sp>
    <dsp:sp modelId="{373455AA-A384-48CE-9401-80C310807EBF}">
      <dsp:nvSpPr>
        <dsp:cNvPr id="0" name=""/>
        <dsp:cNvSpPr/>
      </dsp:nvSpPr>
      <dsp:spPr>
        <a:xfrm>
          <a:off x="7572795" y="446756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Gözetmen</a:t>
          </a:r>
        </a:p>
      </dsp:txBody>
      <dsp:txXfrm>
        <a:off x="7572795" y="4467567"/>
        <a:ext cx="1660508" cy="830254"/>
      </dsp:txXfrm>
    </dsp:sp>
    <dsp:sp modelId="{C098A7E6-5A52-4C9B-BBE7-EE09A0606478}">
      <dsp:nvSpPr>
        <dsp:cNvPr id="0" name=""/>
        <dsp:cNvSpPr/>
      </dsp:nvSpPr>
      <dsp:spPr>
        <a:xfrm>
          <a:off x="9582010" y="446756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Hizmetli</a:t>
          </a:r>
        </a:p>
      </dsp:txBody>
      <dsp:txXfrm>
        <a:off x="9582010" y="4467567"/>
        <a:ext cx="1660508" cy="830254"/>
      </dsp:txXfrm>
    </dsp:sp>
    <dsp:sp modelId="{5BA96BD9-2C0C-4D3C-A1ED-1E66A54C6F80}">
      <dsp:nvSpPr>
        <dsp:cNvPr id="0" name=""/>
        <dsp:cNvSpPr/>
      </dsp:nvSpPr>
      <dsp:spPr>
        <a:xfrm>
          <a:off x="3554365" y="1859706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MERKEZ İZLEME GÖREVLİSİ</a:t>
          </a:r>
        </a:p>
      </dsp:txBody>
      <dsp:txXfrm>
        <a:off x="3554365" y="1859706"/>
        <a:ext cx="1660508" cy="830254"/>
      </dsp:txXfrm>
    </dsp:sp>
    <dsp:sp modelId="{8AC87773-5DCF-4EED-9C3A-12A7F5ADDB87}">
      <dsp:nvSpPr>
        <dsp:cNvPr id="0" name=""/>
        <dsp:cNvSpPr/>
      </dsp:nvSpPr>
      <dsp:spPr>
        <a:xfrm>
          <a:off x="2549758" y="297595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HAFTA İÇİ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ÖDSGM : 1 Kişi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BİGM : 2 Kişi</a:t>
          </a:r>
        </a:p>
      </dsp:txBody>
      <dsp:txXfrm>
        <a:off x="2549758" y="2975957"/>
        <a:ext cx="1660508" cy="830254"/>
      </dsp:txXfrm>
    </dsp:sp>
    <dsp:sp modelId="{38DC072D-47D8-4F75-AA4D-08F84EC5DAA9}">
      <dsp:nvSpPr>
        <dsp:cNvPr id="0" name=""/>
        <dsp:cNvSpPr/>
      </dsp:nvSpPr>
      <dsp:spPr>
        <a:xfrm>
          <a:off x="4558972" y="2975957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HAFTA SONU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ÖDSGM : 2 Kişi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BİGM : 4 Kişi</a:t>
          </a:r>
        </a:p>
      </dsp:txBody>
      <dsp:txXfrm>
        <a:off x="4558972" y="2975957"/>
        <a:ext cx="1660508" cy="830254"/>
      </dsp:txXfrm>
    </dsp:sp>
    <dsp:sp modelId="{DEB3D90F-2A34-40FD-AE2C-823801B92361}">
      <dsp:nvSpPr>
        <dsp:cNvPr id="0" name=""/>
        <dsp:cNvSpPr/>
      </dsp:nvSpPr>
      <dsp:spPr>
        <a:xfrm>
          <a:off x="7876004" y="866813"/>
          <a:ext cx="1660508" cy="83025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E-SINAV MERKEZ YÜRÜTME KURULU</a:t>
          </a:r>
        </a:p>
      </dsp:txBody>
      <dsp:txXfrm>
        <a:off x="7876004" y="866813"/>
        <a:ext cx="1660508" cy="830254"/>
      </dsp:txXfrm>
    </dsp:sp>
    <dsp:sp modelId="{BF1C818F-60D1-40C4-A3C1-DA1283E9365A}">
      <dsp:nvSpPr>
        <dsp:cNvPr id="0" name=""/>
        <dsp:cNvSpPr/>
      </dsp:nvSpPr>
      <dsp:spPr>
        <a:xfrm>
          <a:off x="9272026" y="1942358"/>
          <a:ext cx="1088429" cy="830254"/>
        </a:xfrm>
        <a:prstGeom prst="rect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2 Üye</a:t>
          </a:r>
        </a:p>
      </dsp:txBody>
      <dsp:txXfrm>
        <a:off x="9272026" y="1942358"/>
        <a:ext cx="1088429" cy="830254"/>
      </dsp:txXfrm>
    </dsp:sp>
    <dsp:sp modelId="{691ACC8F-309A-4260-8C2B-55DE227A56E7}">
      <dsp:nvSpPr>
        <dsp:cNvPr id="0" name=""/>
        <dsp:cNvSpPr/>
      </dsp:nvSpPr>
      <dsp:spPr>
        <a:xfrm>
          <a:off x="7166502" y="1946193"/>
          <a:ext cx="1088429" cy="830254"/>
        </a:xfrm>
        <a:prstGeom prst="rect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1 Başkan</a:t>
          </a:r>
        </a:p>
      </dsp:txBody>
      <dsp:txXfrm>
        <a:off x="7166502" y="1946193"/>
        <a:ext cx="1088429" cy="8302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6755649" y="-1032984"/>
          <a:ext cx="8040300" cy="8040300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71AF-960F-4E17-94D5-BE918F1D1CF7}">
      <dsp:nvSpPr>
        <dsp:cNvPr id="0" name=""/>
        <dsp:cNvSpPr/>
      </dsp:nvSpPr>
      <dsp:spPr>
        <a:xfrm>
          <a:off x="672186" y="459306"/>
          <a:ext cx="9142107" cy="919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952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öncesi ve sınav süresince yaşanılan teknik sorunlara anlık çözümler bularak teknik destek sağlamak</a:t>
          </a:r>
        </a:p>
      </dsp:txBody>
      <dsp:txXfrm>
        <a:off x="672186" y="459306"/>
        <a:ext cx="9142107" cy="919091"/>
      </dsp:txXfrm>
    </dsp:sp>
    <dsp:sp modelId="{478C45A7-0D99-4537-A4ED-B75FF1C7A9FF}">
      <dsp:nvSpPr>
        <dsp:cNvPr id="0" name=""/>
        <dsp:cNvSpPr/>
      </dsp:nvSpPr>
      <dsp:spPr>
        <a:xfrm>
          <a:off x="97755" y="344420"/>
          <a:ext cx="1148863" cy="114886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CF3E0-6FC7-4B13-A861-D16F4C59CD21}">
      <dsp:nvSpPr>
        <dsp:cNvPr id="0" name=""/>
        <dsp:cNvSpPr/>
      </dsp:nvSpPr>
      <dsp:spPr>
        <a:xfrm>
          <a:off x="1199122" y="1838182"/>
          <a:ext cx="8615171" cy="919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952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öncesi ve sınav süresince e-Sınav sistemine karşı yapılması muhtemel dijital saldırılara karşı önlemler almak ve teknik takibini yapmak</a:t>
          </a:r>
        </a:p>
      </dsp:txBody>
      <dsp:txXfrm>
        <a:off x="1199122" y="1838182"/>
        <a:ext cx="8615171" cy="919091"/>
      </dsp:txXfrm>
    </dsp:sp>
    <dsp:sp modelId="{9307A223-62D9-4FEC-90C3-DF92D0D8BA45}">
      <dsp:nvSpPr>
        <dsp:cNvPr id="0" name=""/>
        <dsp:cNvSpPr/>
      </dsp:nvSpPr>
      <dsp:spPr>
        <a:xfrm>
          <a:off x="624691" y="1723295"/>
          <a:ext cx="1148863" cy="114886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939D38-A9DC-4C13-8B2B-577D2E227377}">
      <dsp:nvSpPr>
        <dsp:cNvPr id="0" name=""/>
        <dsp:cNvSpPr/>
      </dsp:nvSpPr>
      <dsp:spPr>
        <a:xfrm>
          <a:off x="1199122" y="3217057"/>
          <a:ext cx="8615171" cy="919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952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e-Sınav uygulamalarının teknik anlamda güvenli bir şekilde yürütülmesini sağlamak</a:t>
          </a:r>
        </a:p>
      </dsp:txBody>
      <dsp:txXfrm>
        <a:off x="1199122" y="3217057"/>
        <a:ext cx="8615171" cy="919091"/>
      </dsp:txXfrm>
    </dsp:sp>
    <dsp:sp modelId="{17E68C0E-53DE-471A-AE7F-3F31C2B6CF80}">
      <dsp:nvSpPr>
        <dsp:cNvPr id="0" name=""/>
        <dsp:cNvSpPr/>
      </dsp:nvSpPr>
      <dsp:spPr>
        <a:xfrm>
          <a:off x="624691" y="3102171"/>
          <a:ext cx="1148863" cy="114886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F084AF-7AA0-43B6-9C9B-A6CBFA8F1BCB}">
      <dsp:nvSpPr>
        <dsp:cNvPr id="0" name=""/>
        <dsp:cNvSpPr/>
      </dsp:nvSpPr>
      <dsp:spPr>
        <a:xfrm>
          <a:off x="672186" y="4595933"/>
          <a:ext cx="9142107" cy="919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952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Sınav merkezlerinden iletilen sorunları, sağlanan çözümleri ve diğer durumları ‘İzleme Formuna’ detaylı bir şekilde yazmak</a:t>
          </a:r>
          <a:endParaRPr lang="tr-TR" sz="1800" b="1" kern="1200" dirty="0"/>
        </a:p>
      </dsp:txBody>
      <dsp:txXfrm>
        <a:off x="672186" y="4595933"/>
        <a:ext cx="9142107" cy="919091"/>
      </dsp:txXfrm>
    </dsp:sp>
    <dsp:sp modelId="{5FE6F8F3-5F4F-4E6A-8A12-060D3ED35FAC}">
      <dsp:nvSpPr>
        <dsp:cNvPr id="0" name=""/>
        <dsp:cNvSpPr/>
      </dsp:nvSpPr>
      <dsp:spPr>
        <a:xfrm>
          <a:off x="97755" y="4481046"/>
          <a:ext cx="1148863" cy="114886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7067789" y="-1080537"/>
          <a:ext cx="8411873" cy="8411873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71AF-960F-4E17-94D5-BE918F1D1CF7}">
      <dsp:nvSpPr>
        <dsp:cNvPr id="0" name=""/>
        <dsp:cNvSpPr/>
      </dsp:nvSpPr>
      <dsp:spPr>
        <a:xfrm>
          <a:off x="500376" y="329167"/>
          <a:ext cx="9310202" cy="6580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e-Sınav uygulamalarının mevzuata uygun olarak yapılıp yapılmadığının takibini yapmak </a:t>
          </a:r>
        </a:p>
      </dsp:txBody>
      <dsp:txXfrm>
        <a:off x="500376" y="329167"/>
        <a:ext cx="9310202" cy="658084"/>
      </dsp:txXfrm>
    </dsp:sp>
    <dsp:sp modelId="{478C45A7-0D99-4537-A4ED-B75FF1C7A9FF}">
      <dsp:nvSpPr>
        <dsp:cNvPr id="0" name=""/>
        <dsp:cNvSpPr/>
      </dsp:nvSpPr>
      <dsp:spPr>
        <a:xfrm>
          <a:off x="89073" y="246906"/>
          <a:ext cx="822605" cy="822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CF3E0-6FC7-4B13-A861-D16F4C59CD21}">
      <dsp:nvSpPr>
        <dsp:cNvPr id="0" name=""/>
        <dsp:cNvSpPr/>
      </dsp:nvSpPr>
      <dsp:spPr>
        <a:xfrm>
          <a:off x="1041695" y="1316168"/>
          <a:ext cx="8768883" cy="6580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İletilen sorun ve taleplere mevzuat hükümleri çerçevesinde çözüm bularak idari destek sağlamak</a:t>
          </a:r>
        </a:p>
      </dsp:txBody>
      <dsp:txXfrm>
        <a:off x="1041695" y="1316168"/>
        <a:ext cx="8768883" cy="658084"/>
      </dsp:txXfrm>
    </dsp:sp>
    <dsp:sp modelId="{9307A223-62D9-4FEC-90C3-DF92D0D8BA45}">
      <dsp:nvSpPr>
        <dsp:cNvPr id="0" name=""/>
        <dsp:cNvSpPr/>
      </dsp:nvSpPr>
      <dsp:spPr>
        <a:xfrm>
          <a:off x="630393" y="1233907"/>
          <a:ext cx="822605" cy="822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939D38-A9DC-4C13-8B2B-577D2E227377}">
      <dsp:nvSpPr>
        <dsp:cNvPr id="0" name=""/>
        <dsp:cNvSpPr/>
      </dsp:nvSpPr>
      <dsp:spPr>
        <a:xfrm>
          <a:off x="1289227" y="2303169"/>
          <a:ext cx="8521351" cy="6580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İletilen sorun teknik bir sorun ise Bilgi İşlem Genel Müdürlüğüne yönlendirmek (Tel: 413 25 73)  </a:t>
          </a:r>
        </a:p>
      </dsp:txBody>
      <dsp:txXfrm>
        <a:off x="1289227" y="2303169"/>
        <a:ext cx="8521351" cy="658084"/>
      </dsp:txXfrm>
    </dsp:sp>
    <dsp:sp modelId="{17E68C0E-53DE-471A-AE7F-3F31C2B6CF80}">
      <dsp:nvSpPr>
        <dsp:cNvPr id="0" name=""/>
        <dsp:cNvSpPr/>
      </dsp:nvSpPr>
      <dsp:spPr>
        <a:xfrm>
          <a:off x="877924" y="2220908"/>
          <a:ext cx="822605" cy="822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F084AF-7AA0-43B6-9C9B-A6CBFA8F1BCB}">
      <dsp:nvSpPr>
        <dsp:cNvPr id="0" name=""/>
        <dsp:cNvSpPr/>
      </dsp:nvSpPr>
      <dsp:spPr>
        <a:xfrm>
          <a:off x="1289227" y="3289545"/>
          <a:ext cx="8521351" cy="6580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e-Sınav uygulamalarının vaktinde başlamasını sağlamak </a:t>
          </a:r>
        </a:p>
      </dsp:txBody>
      <dsp:txXfrm>
        <a:off x="1289227" y="3289545"/>
        <a:ext cx="8521351" cy="658084"/>
      </dsp:txXfrm>
    </dsp:sp>
    <dsp:sp modelId="{5FE6F8F3-5F4F-4E6A-8A12-060D3ED35FAC}">
      <dsp:nvSpPr>
        <dsp:cNvPr id="0" name=""/>
        <dsp:cNvSpPr/>
      </dsp:nvSpPr>
      <dsp:spPr>
        <a:xfrm>
          <a:off x="877924" y="3207284"/>
          <a:ext cx="822605" cy="822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0C8EBB-4DA1-4010-90C5-E009553C9632}">
      <dsp:nvSpPr>
        <dsp:cNvPr id="0" name=""/>
        <dsp:cNvSpPr/>
      </dsp:nvSpPr>
      <dsp:spPr>
        <a:xfrm>
          <a:off x="1041695" y="4276546"/>
          <a:ext cx="8768883" cy="6580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Görevli ihmallerini kayıt altına almak</a:t>
          </a:r>
        </a:p>
      </dsp:txBody>
      <dsp:txXfrm>
        <a:off x="1041695" y="4276546"/>
        <a:ext cx="8768883" cy="658084"/>
      </dsp:txXfrm>
    </dsp:sp>
    <dsp:sp modelId="{6BC9C955-8C90-41E6-AF1E-EB267346BA7F}">
      <dsp:nvSpPr>
        <dsp:cNvPr id="0" name=""/>
        <dsp:cNvSpPr/>
      </dsp:nvSpPr>
      <dsp:spPr>
        <a:xfrm>
          <a:off x="630393" y="4194286"/>
          <a:ext cx="822605" cy="822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EA92A9-A7CE-4CB0-A3C4-0A2D06414333}">
      <dsp:nvSpPr>
        <dsp:cNvPr id="0" name=""/>
        <dsp:cNvSpPr/>
      </dsp:nvSpPr>
      <dsp:spPr>
        <a:xfrm>
          <a:off x="500376" y="5263547"/>
          <a:ext cx="9310202" cy="6580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e-Sınav İzleme Formunun doldurulması</a:t>
          </a:r>
        </a:p>
      </dsp:txBody>
      <dsp:txXfrm>
        <a:off x="500376" y="5263547"/>
        <a:ext cx="9310202" cy="658084"/>
      </dsp:txXfrm>
    </dsp:sp>
    <dsp:sp modelId="{6AE682AC-2E30-4999-85B9-35A6632615E2}">
      <dsp:nvSpPr>
        <dsp:cNvPr id="0" name=""/>
        <dsp:cNvSpPr/>
      </dsp:nvSpPr>
      <dsp:spPr>
        <a:xfrm>
          <a:off x="89073" y="5181287"/>
          <a:ext cx="822605" cy="822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C6EE7-4CD3-40D6-B94B-A2F1708BC5FC}">
      <dsp:nvSpPr>
        <dsp:cNvPr id="0" name=""/>
        <dsp:cNvSpPr/>
      </dsp:nvSpPr>
      <dsp:spPr>
        <a:xfrm rot="10800000">
          <a:off x="611006" y="74972"/>
          <a:ext cx="6178030" cy="6518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25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Sınav Görevlileri e-Sınav başlamadan önce sınav salonunda hazır bulunacaklardır. </a:t>
          </a:r>
        </a:p>
      </dsp:txBody>
      <dsp:txXfrm rot="10800000">
        <a:off x="773967" y="74972"/>
        <a:ext cx="6015069" cy="651846"/>
      </dsp:txXfrm>
    </dsp:sp>
    <dsp:sp modelId="{FE2533D9-84B7-4499-9B7B-F8DC8E6B5448}">
      <dsp:nvSpPr>
        <dsp:cNvPr id="0" name=""/>
        <dsp:cNvSpPr/>
      </dsp:nvSpPr>
      <dsp:spPr>
        <a:xfrm>
          <a:off x="262556" y="350"/>
          <a:ext cx="801088" cy="80108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D2D5D0-ABC5-4647-AC54-6309B629408D}">
      <dsp:nvSpPr>
        <dsp:cNvPr id="0" name=""/>
        <dsp:cNvSpPr/>
      </dsp:nvSpPr>
      <dsp:spPr>
        <a:xfrm rot="10800000">
          <a:off x="611006" y="1040570"/>
          <a:ext cx="6178030" cy="9435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25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Kimlik kontrolleri ve salon yerleştirmenin zamanında yapılabilmesi için kursiyerler, sınav saatinden en geç 20 dakika önce sınav salonunda hazır bulunacaklar</a:t>
          </a:r>
        </a:p>
      </dsp:txBody>
      <dsp:txXfrm rot="10800000">
        <a:off x="846900" y="1040570"/>
        <a:ext cx="5942136" cy="943578"/>
      </dsp:txXfrm>
    </dsp:sp>
    <dsp:sp modelId="{3C1DBC12-1F65-4897-8588-2FD8C51ED194}">
      <dsp:nvSpPr>
        <dsp:cNvPr id="0" name=""/>
        <dsp:cNvSpPr/>
      </dsp:nvSpPr>
      <dsp:spPr>
        <a:xfrm>
          <a:off x="262556" y="1111815"/>
          <a:ext cx="801088" cy="80108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DCBF1E-3F25-44CC-8581-8C0A2BE93025}">
      <dsp:nvSpPr>
        <dsp:cNvPr id="0" name=""/>
        <dsp:cNvSpPr/>
      </dsp:nvSpPr>
      <dsp:spPr>
        <a:xfrm rot="10800000">
          <a:off x="611006" y="2297901"/>
          <a:ext cx="6178030" cy="6518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25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Kursiyerlerin kullanacakları bilgisayarları önceden hazır hale getirecekler. Gerekirse yedek bilgisayarı kullanıma açacaklar.</a:t>
          </a:r>
        </a:p>
      </dsp:txBody>
      <dsp:txXfrm rot="10800000">
        <a:off x="773967" y="2297901"/>
        <a:ext cx="6015069" cy="651846"/>
      </dsp:txXfrm>
    </dsp:sp>
    <dsp:sp modelId="{E7EBB90C-2E71-4B8D-8E30-A28D367DB432}">
      <dsp:nvSpPr>
        <dsp:cNvPr id="0" name=""/>
        <dsp:cNvSpPr/>
      </dsp:nvSpPr>
      <dsp:spPr>
        <a:xfrm>
          <a:off x="262556" y="2223279"/>
          <a:ext cx="801088" cy="80108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9ABDB2-C6D9-41A4-95FD-680483BC1601}">
      <dsp:nvSpPr>
        <dsp:cNvPr id="0" name=""/>
        <dsp:cNvSpPr/>
      </dsp:nvSpPr>
      <dsp:spPr>
        <a:xfrm rot="10800000">
          <a:off x="611006" y="3338121"/>
          <a:ext cx="6178030" cy="6518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25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Kursiyer Sınava sınav giriş belgesi ile gelecektir. </a:t>
          </a:r>
        </a:p>
      </dsp:txBody>
      <dsp:txXfrm rot="10800000">
        <a:off x="773967" y="3338121"/>
        <a:ext cx="6015069" cy="651846"/>
      </dsp:txXfrm>
    </dsp:sp>
    <dsp:sp modelId="{1A2979A7-8A52-4FA6-A2D4-E240AC73C09F}">
      <dsp:nvSpPr>
        <dsp:cNvPr id="0" name=""/>
        <dsp:cNvSpPr/>
      </dsp:nvSpPr>
      <dsp:spPr>
        <a:xfrm>
          <a:off x="262556" y="3263499"/>
          <a:ext cx="801088" cy="80108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C729F1-76F0-46E6-98C5-FC4E6809D627}">
      <dsp:nvSpPr>
        <dsp:cNvPr id="0" name=""/>
        <dsp:cNvSpPr/>
      </dsp:nvSpPr>
      <dsp:spPr>
        <a:xfrm rot="10800000">
          <a:off x="611006" y="4378341"/>
          <a:ext cx="6178030" cy="6518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25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  Kursiyerin geçerli kimlik belgesi kontrol edilecektir.</a:t>
          </a:r>
        </a:p>
      </dsp:txBody>
      <dsp:txXfrm rot="10800000">
        <a:off x="773967" y="4378341"/>
        <a:ext cx="6015069" cy="651846"/>
      </dsp:txXfrm>
    </dsp:sp>
    <dsp:sp modelId="{613CDC89-1F2B-418C-8AE9-BDC1C50F41BA}">
      <dsp:nvSpPr>
        <dsp:cNvPr id="0" name=""/>
        <dsp:cNvSpPr/>
      </dsp:nvSpPr>
      <dsp:spPr>
        <a:xfrm>
          <a:off x="262556" y="4303719"/>
          <a:ext cx="801088" cy="80108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98EB06-DBC2-4B98-980C-A9D60EF7C25E}">
      <dsp:nvSpPr>
        <dsp:cNvPr id="0" name=""/>
        <dsp:cNvSpPr/>
      </dsp:nvSpPr>
      <dsp:spPr>
        <a:xfrm rot="10800000">
          <a:off x="611006" y="5418560"/>
          <a:ext cx="6178030" cy="6518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25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Adayların sınav salonuna getirmemesi gereken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eşyalar için dikkat edilecektir</a:t>
          </a:r>
        </a:p>
      </dsp:txBody>
      <dsp:txXfrm rot="10800000">
        <a:off x="773967" y="5418560"/>
        <a:ext cx="6015069" cy="651846"/>
      </dsp:txXfrm>
    </dsp:sp>
    <dsp:sp modelId="{BD3BC943-D194-448E-A637-3E4AC06F9513}">
      <dsp:nvSpPr>
        <dsp:cNvPr id="0" name=""/>
        <dsp:cNvSpPr/>
      </dsp:nvSpPr>
      <dsp:spPr>
        <a:xfrm>
          <a:off x="262556" y="5343939"/>
          <a:ext cx="801088" cy="80108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B70E8-03FF-4D08-B05F-621F1C70D9BD}">
      <dsp:nvSpPr>
        <dsp:cNvPr id="0" name=""/>
        <dsp:cNvSpPr/>
      </dsp:nvSpPr>
      <dsp:spPr>
        <a:xfrm rot="10800000">
          <a:off x="353563" y="106658"/>
          <a:ext cx="5180441" cy="68482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097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Kursiyer Salon listesine göre oturtulacaktır.</a:t>
          </a:r>
        </a:p>
      </dsp:txBody>
      <dsp:txXfrm rot="10800000">
        <a:off x="524768" y="106658"/>
        <a:ext cx="5009236" cy="684820"/>
      </dsp:txXfrm>
    </dsp:sp>
    <dsp:sp modelId="{AF803D39-09BE-4ECF-87D5-638A4060FA59}">
      <dsp:nvSpPr>
        <dsp:cNvPr id="0" name=""/>
        <dsp:cNvSpPr/>
      </dsp:nvSpPr>
      <dsp:spPr>
        <a:xfrm>
          <a:off x="21387" y="1693"/>
          <a:ext cx="894750" cy="89475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75DA9B-F0E7-4A2A-87DF-81DC6C9609D8}">
      <dsp:nvSpPr>
        <dsp:cNvPr id="0" name=""/>
        <dsp:cNvSpPr/>
      </dsp:nvSpPr>
      <dsp:spPr>
        <a:xfrm rot="10800000">
          <a:off x="353563" y="1184244"/>
          <a:ext cx="5180441" cy="68482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097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Adaylara kalan süre uyarısı yapılmayacaktır.</a:t>
          </a:r>
        </a:p>
      </dsp:txBody>
      <dsp:txXfrm rot="10800000">
        <a:off x="524768" y="1184244"/>
        <a:ext cx="5009236" cy="684820"/>
      </dsp:txXfrm>
    </dsp:sp>
    <dsp:sp modelId="{92EF1D6F-B30D-4B5B-9BCE-CA5F44D15F80}">
      <dsp:nvSpPr>
        <dsp:cNvPr id="0" name=""/>
        <dsp:cNvSpPr/>
      </dsp:nvSpPr>
      <dsp:spPr>
        <a:xfrm>
          <a:off x="21387" y="1079280"/>
          <a:ext cx="894750" cy="89475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F961ED-1141-4726-B7AF-FCDEADC16EA5}">
      <dsp:nvSpPr>
        <dsp:cNvPr id="0" name=""/>
        <dsp:cNvSpPr/>
      </dsp:nvSpPr>
      <dsp:spPr>
        <a:xfrm rot="10800000">
          <a:off x="353563" y="2261831"/>
          <a:ext cx="5180441" cy="68482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097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Aday bilgisayarına dokunulmayacak, yardım isteyen adaylara işaret edilerek yardım edilecektir. </a:t>
          </a:r>
        </a:p>
      </dsp:txBody>
      <dsp:txXfrm rot="10800000">
        <a:off x="524768" y="2261831"/>
        <a:ext cx="5009236" cy="684820"/>
      </dsp:txXfrm>
    </dsp:sp>
    <dsp:sp modelId="{78321D9A-F5E0-4B18-8B10-D22F6D776742}">
      <dsp:nvSpPr>
        <dsp:cNvPr id="0" name=""/>
        <dsp:cNvSpPr/>
      </dsp:nvSpPr>
      <dsp:spPr>
        <a:xfrm>
          <a:off x="21387" y="2156866"/>
          <a:ext cx="894750" cy="89475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0244D7-EDFF-4DB5-8C95-DD08D965E69F}">
      <dsp:nvSpPr>
        <dsp:cNvPr id="0" name=""/>
        <dsp:cNvSpPr/>
      </dsp:nvSpPr>
      <dsp:spPr>
        <a:xfrm rot="10800000">
          <a:off x="353563" y="3339417"/>
          <a:ext cx="5180441" cy="68482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097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Sınava girmeyen aday «GİRMEDİ» olarak işaretlenir</a:t>
          </a:r>
        </a:p>
      </dsp:txBody>
      <dsp:txXfrm rot="10800000">
        <a:off x="524768" y="3339417"/>
        <a:ext cx="5009236" cy="684820"/>
      </dsp:txXfrm>
    </dsp:sp>
    <dsp:sp modelId="{EB1E1BE9-45EF-4490-822A-42D0BB5CB6C1}">
      <dsp:nvSpPr>
        <dsp:cNvPr id="0" name=""/>
        <dsp:cNvSpPr/>
      </dsp:nvSpPr>
      <dsp:spPr>
        <a:xfrm>
          <a:off x="21387" y="3234453"/>
          <a:ext cx="894750" cy="89475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0D38E5-2F1E-47B3-BA90-64061D2C9C30}">
      <dsp:nvSpPr>
        <dsp:cNvPr id="0" name=""/>
        <dsp:cNvSpPr/>
      </dsp:nvSpPr>
      <dsp:spPr>
        <a:xfrm rot="10800000">
          <a:off x="353563" y="4417004"/>
          <a:ext cx="5180441" cy="68482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097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Sınav sonrası aday cevap kağıdı ve salon yoklama listesine imza attırılır.</a:t>
          </a:r>
        </a:p>
      </dsp:txBody>
      <dsp:txXfrm rot="10800000">
        <a:off x="524768" y="4417004"/>
        <a:ext cx="5009236" cy="684820"/>
      </dsp:txXfrm>
    </dsp:sp>
    <dsp:sp modelId="{22F919CF-6CE0-4332-9BE4-CE242AAABA98}">
      <dsp:nvSpPr>
        <dsp:cNvPr id="0" name=""/>
        <dsp:cNvSpPr/>
      </dsp:nvSpPr>
      <dsp:spPr>
        <a:xfrm>
          <a:off x="21387" y="4312039"/>
          <a:ext cx="894750" cy="89475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FAE4C4-01A8-481B-9617-F7A8D251A201}">
      <dsp:nvSpPr>
        <dsp:cNvPr id="0" name=""/>
        <dsp:cNvSpPr/>
      </dsp:nvSpPr>
      <dsp:spPr>
        <a:xfrm rot="10800000">
          <a:off x="353563" y="5494591"/>
          <a:ext cx="5180441" cy="68482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097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Sınav bitiminde sınav görev raporu çıktı alınır ve imza attırılır</a:t>
          </a:r>
        </a:p>
      </dsp:txBody>
      <dsp:txXfrm rot="10800000">
        <a:off x="524768" y="5494591"/>
        <a:ext cx="5009236" cy="684820"/>
      </dsp:txXfrm>
    </dsp:sp>
    <dsp:sp modelId="{CF2E3DDF-EBD1-4903-9C72-8133FBFE07B9}">
      <dsp:nvSpPr>
        <dsp:cNvPr id="0" name=""/>
        <dsp:cNvSpPr/>
      </dsp:nvSpPr>
      <dsp:spPr>
        <a:xfrm>
          <a:off x="21387" y="5389626"/>
          <a:ext cx="894750" cy="89475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6797577" y="-1039359"/>
          <a:ext cx="8090108" cy="8090108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BB6E-AC0E-40FC-9937-3572ABA85FEA}">
      <dsp:nvSpPr>
        <dsp:cNvPr id="0" name=""/>
        <dsp:cNvSpPr/>
      </dsp:nvSpPr>
      <dsp:spPr>
        <a:xfrm>
          <a:off x="564488" y="375591"/>
          <a:ext cx="9271474" cy="75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6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İlgili mevzuatlara ve MEBBİS Modüllerine hakim olması beklenilmektedir.</a:t>
          </a:r>
          <a:endParaRPr lang="tr-TR" sz="1800" b="1" kern="1200" dirty="0"/>
        </a:p>
      </dsp:txBody>
      <dsp:txXfrm>
        <a:off x="564488" y="375591"/>
        <a:ext cx="9271474" cy="751664"/>
      </dsp:txXfrm>
    </dsp:sp>
    <dsp:sp modelId="{A8327396-080A-4222-9DBA-B0A6C31A01D4}">
      <dsp:nvSpPr>
        <dsp:cNvPr id="0" name=""/>
        <dsp:cNvSpPr/>
      </dsp:nvSpPr>
      <dsp:spPr>
        <a:xfrm>
          <a:off x="94698" y="281633"/>
          <a:ext cx="939580" cy="93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9DD64-F900-4CA8-9292-C73FAED4975D}">
      <dsp:nvSpPr>
        <dsp:cNvPr id="0" name=""/>
        <dsp:cNvSpPr/>
      </dsp:nvSpPr>
      <dsp:spPr>
        <a:xfrm>
          <a:off x="1103109" y="1502727"/>
          <a:ext cx="8732854" cy="75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6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Sınav yapılamayacak durumdaki oturumların takibinin yapılması</a:t>
          </a:r>
          <a:endParaRPr lang="tr-TR" sz="1800" b="1" kern="1200" dirty="0"/>
        </a:p>
      </dsp:txBody>
      <dsp:txXfrm>
        <a:off x="1103109" y="1502727"/>
        <a:ext cx="8732854" cy="751664"/>
      </dsp:txXfrm>
    </dsp:sp>
    <dsp:sp modelId="{478C45A7-0D99-4537-A4ED-B75FF1C7A9FF}">
      <dsp:nvSpPr>
        <dsp:cNvPr id="0" name=""/>
        <dsp:cNvSpPr/>
      </dsp:nvSpPr>
      <dsp:spPr>
        <a:xfrm>
          <a:off x="633319" y="1408769"/>
          <a:ext cx="939580" cy="93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BBF5D-CAD6-40D6-A1BA-FEBC6995CA0A}">
      <dsp:nvSpPr>
        <dsp:cNvPr id="0" name=""/>
        <dsp:cNvSpPr/>
      </dsp:nvSpPr>
      <dsp:spPr>
        <a:xfrm>
          <a:off x="1280074" y="2682126"/>
          <a:ext cx="8567540" cy="75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6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Yazışmaların ilgili Genel Müdürlüklerce yapılması</a:t>
          </a:r>
          <a:endParaRPr lang="tr-TR" sz="1800" b="1" kern="1200" dirty="0"/>
        </a:p>
      </dsp:txBody>
      <dsp:txXfrm>
        <a:off x="1280074" y="2682126"/>
        <a:ext cx="8567540" cy="751664"/>
      </dsp:txXfrm>
    </dsp:sp>
    <dsp:sp modelId="{9307A223-62D9-4FEC-90C3-DF92D0D8BA45}">
      <dsp:nvSpPr>
        <dsp:cNvPr id="0" name=""/>
        <dsp:cNvSpPr/>
      </dsp:nvSpPr>
      <dsp:spPr>
        <a:xfrm>
          <a:off x="798632" y="2535904"/>
          <a:ext cx="939580" cy="93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2225D-6422-44B8-BD1E-5C1B5270C6C7}">
      <dsp:nvSpPr>
        <dsp:cNvPr id="0" name=""/>
        <dsp:cNvSpPr/>
      </dsp:nvSpPr>
      <dsp:spPr>
        <a:xfrm>
          <a:off x="1103109" y="3756998"/>
          <a:ext cx="8732854" cy="75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6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Mevzuatta açıkça belirtilen konular hakkında Valiliklerce görüş verilmesi</a:t>
          </a:r>
          <a:endParaRPr lang="tr-TR" sz="1800" b="1" kern="1200" dirty="0"/>
        </a:p>
      </dsp:txBody>
      <dsp:txXfrm>
        <a:off x="1103109" y="3756998"/>
        <a:ext cx="8732854" cy="751664"/>
      </dsp:txXfrm>
    </dsp:sp>
    <dsp:sp modelId="{17E68C0E-53DE-471A-AE7F-3F31C2B6CF80}">
      <dsp:nvSpPr>
        <dsp:cNvPr id="0" name=""/>
        <dsp:cNvSpPr/>
      </dsp:nvSpPr>
      <dsp:spPr>
        <a:xfrm>
          <a:off x="633319" y="3663040"/>
          <a:ext cx="939580" cy="93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9E1B6-B736-46AF-8639-52F9FFF36C06}">
      <dsp:nvSpPr>
        <dsp:cNvPr id="0" name=""/>
        <dsp:cNvSpPr/>
      </dsp:nvSpPr>
      <dsp:spPr>
        <a:xfrm>
          <a:off x="564488" y="4884134"/>
          <a:ext cx="9271474" cy="75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6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Uygulama ve İzleme Sorumlusu kurslarına katılım şartları uygun personelin katılım sağlaması</a:t>
          </a:r>
          <a:endParaRPr lang="tr-TR" sz="1800" b="1" kern="1200" dirty="0"/>
        </a:p>
      </dsp:txBody>
      <dsp:txXfrm>
        <a:off x="564488" y="4884134"/>
        <a:ext cx="9271474" cy="751664"/>
      </dsp:txXfrm>
    </dsp:sp>
    <dsp:sp modelId="{5FE6F8F3-5F4F-4E6A-8A12-060D3ED35FAC}">
      <dsp:nvSpPr>
        <dsp:cNvPr id="0" name=""/>
        <dsp:cNvSpPr/>
      </dsp:nvSpPr>
      <dsp:spPr>
        <a:xfrm>
          <a:off x="94698" y="4790176"/>
          <a:ext cx="939580" cy="93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6540725" y="-1000310"/>
          <a:ext cx="7784986" cy="778498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2F52D-FDD7-4844-AD0F-A0EA794E1CDC}">
      <dsp:nvSpPr>
        <dsp:cNvPr id="0" name=""/>
        <dsp:cNvSpPr/>
      </dsp:nvSpPr>
      <dsp:spPr>
        <a:xfrm>
          <a:off x="543510" y="361407"/>
          <a:ext cx="9296038" cy="723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1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Resen yapılan görevlendirmelerde hakkaniyetli ve adaletli davranılmasının sağlanması</a:t>
          </a:r>
          <a:endParaRPr lang="tr-TR" sz="1800" b="1" kern="1200" dirty="0"/>
        </a:p>
      </dsp:txBody>
      <dsp:txXfrm>
        <a:off x="543510" y="361407"/>
        <a:ext cx="9296038" cy="723276"/>
      </dsp:txXfrm>
    </dsp:sp>
    <dsp:sp modelId="{E73316C3-6F9D-418A-896B-EC83BD4F8580}">
      <dsp:nvSpPr>
        <dsp:cNvPr id="0" name=""/>
        <dsp:cNvSpPr/>
      </dsp:nvSpPr>
      <dsp:spPr>
        <a:xfrm>
          <a:off x="91462" y="270997"/>
          <a:ext cx="904096" cy="90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FB1CDC-1403-43A5-ABF2-5F0BF58AB393}">
      <dsp:nvSpPr>
        <dsp:cNvPr id="0" name=""/>
        <dsp:cNvSpPr/>
      </dsp:nvSpPr>
      <dsp:spPr>
        <a:xfrm>
          <a:off x="1061789" y="1445975"/>
          <a:ext cx="8777759" cy="723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1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İnceleme süreçlerinin azaltılmasına yönelik iş ve işlemlerin takip edilmesi  </a:t>
          </a:r>
          <a:endParaRPr lang="tr-TR" sz="1800" b="1" kern="1200" dirty="0"/>
        </a:p>
      </dsp:txBody>
      <dsp:txXfrm>
        <a:off x="1061789" y="1445975"/>
        <a:ext cx="8777759" cy="723276"/>
      </dsp:txXfrm>
    </dsp:sp>
    <dsp:sp modelId="{65C3D6A3-55AA-4D31-AFAA-9068A5E65CC3}">
      <dsp:nvSpPr>
        <dsp:cNvPr id="0" name=""/>
        <dsp:cNvSpPr/>
      </dsp:nvSpPr>
      <dsp:spPr>
        <a:xfrm>
          <a:off x="609741" y="1355565"/>
          <a:ext cx="904096" cy="90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51425-B7CF-448A-B096-3C138160DFBA}">
      <dsp:nvSpPr>
        <dsp:cNvPr id="0" name=""/>
        <dsp:cNvSpPr/>
      </dsp:nvSpPr>
      <dsp:spPr>
        <a:xfrm>
          <a:off x="1220859" y="2530544"/>
          <a:ext cx="8618689" cy="723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1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e-Sınav oturumlarında salon görevlileri tarafından eksik yapılan iş ve işlemlerin ivedilikle bildirilmesi</a:t>
          </a:r>
          <a:endParaRPr lang="tr-TR" sz="1800" b="1" kern="1200" dirty="0"/>
        </a:p>
      </dsp:txBody>
      <dsp:txXfrm>
        <a:off x="1220859" y="2530544"/>
        <a:ext cx="8618689" cy="723276"/>
      </dsp:txXfrm>
    </dsp:sp>
    <dsp:sp modelId="{337DD67C-CC2D-47FB-9B1C-E5BCBC46744A}">
      <dsp:nvSpPr>
        <dsp:cNvPr id="0" name=""/>
        <dsp:cNvSpPr/>
      </dsp:nvSpPr>
      <dsp:spPr>
        <a:xfrm>
          <a:off x="768811" y="2440134"/>
          <a:ext cx="904096" cy="90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C52D8D-1C1D-47F7-A28E-DF65463A0EAB}">
      <dsp:nvSpPr>
        <dsp:cNvPr id="0" name=""/>
        <dsp:cNvSpPr/>
      </dsp:nvSpPr>
      <dsp:spPr>
        <a:xfrm>
          <a:off x="1061789" y="3615112"/>
          <a:ext cx="8777759" cy="723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1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Haklarında suç duyurusunda bulunulan adayların mahkeme süreçlerinin yakından takip edilmesi, gerektiğinde verilen kararlara itiraz edilmesi</a:t>
          </a:r>
          <a:endParaRPr lang="tr-TR" sz="1800" b="1" kern="1200" dirty="0"/>
        </a:p>
      </dsp:txBody>
      <dsp:txXfrm>
        <a:off x="1061789" y="3615112"/>
        <a:ext cx="8777759" cy="723276"/>
      </dsp:txXfrm>
    </dsp:sp>
    <dsp:sp modelId="{A8327396-080A-4222-9DBA-B0A6C31A01D4}">
      <dsp:nvSpPr>
        <dsp:cNvPr id="0" name=""/>
        <dsp:cNvSpPr/>
      </dsp:nvSpPr>
      <dsp:spPr>
        <a:xfrm>
          <a:off x="609741" y="3524702"/>
          <a:ext cx="904096" cy="90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DE13D3-19E2-48C8-B9D8-0070BEF4CAC2}">
      <dsp:nvSpPr>
        <dsp:cNvPr id="0" name=""/>
        <dsp:cNvSpPr/>
      </dsp:nvSpPr>
      <dsp:spPr>
        <a:xfrm>
          <a:off x="543510" y="4699680"/>
          <a:ext cx="9296038" cy="723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1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İlçelerde açılacak olan e-Sınav merkezlerinin açılım sürecinde tecrübe paylaşımının yapılması</a:t>
          </a:r>
          <a:endParaRPr lang="tr-TR" sz="1800" b="1" kern="1200" dirty="0"/>
        </a:p>
      </dsp:txBody>
      <dsp:txXfrm>
        <a:off x="543510" y="4699680"/>
        <a:ext cx="9296038" cy="723276"/>
      </dsp:txXfrm>
    </dsp:sp>
    <dsp:sp modelId="{478C45A7-0D99-4537-A4ED-B75FF1C7A9FF}">
      <dsp:nvSpPr>
        <dsp:cNvPr id="0" name=""/>
        <dsp:cNvSpPr/>
      </dsp:nvSpPr>
      <dsp:spPr>
        <a:xfrm>
          <a:off x="91462" y="4609271"/>
          <a:ext cx="904096" cy="90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7844-E143-45A0-A788-2228207D5234}">
      <dsp:nvSpPr>
        <dsp:cNvPr id="0" name=""/>
        <dsp:cNvSpPr/>
      </dsp:nvSpPr>
      <dsp:spPr>
        <a:xfrm>
          <a:off x="-4071748" y="-624960"/>
          <a:ext cx="4852019" cy="4852019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93322-371A-48EA-AE0C-B6A7AF11DFA0}">
      <dsp:nvSpPr>
        <dsp:cNvPr id="0" name=""/>
        <dsp:cNvSpPr/>
      </dsp:nvSpPr>
      <dsp:spPr>
        <a:xfrm>
          <a:off x="501788" y="360209"/>
          <a:ext cx="6766244" cy="7204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83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/>
            <a:t>Sınav salonlarının uygun hale getirilmesi</a:t>
          </a:r>
        </a:p>
      </dsp:txBody>
      <dsp:txXfrm>
        <a:off x="501788" y="360209"/>
        <a:ext cx="6766244" cy="720419"/>
      </dsp:txXfrm>
    </dsp:sp>
    <dsp:sp modelId="{6EEAF68A-64D5-4257-AE96-38581576FB6A}">
      <dsp:nvSpPr>
        <dsp:cNvPr id="0" name=""/>
        <dsp:cNvSpPr/>
      </dsp:nvSpPr>
      <dsp:spPr>
        <a:xfrm>
          <a:off x="51526" y="270157"/>
          <a:ext cx="900524" cy="900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1DC8E2-F1CD-49E6-BDE3-C8385E057B6F}">
      <dsp:nvSpPr>
        <dsp:cNvPr id="0" name=""/>
        <dsp:cNvSpPr/>
      </dsp:nvSpPr>
      <dsp:spPr>
        <a:xfrm>
          <a:off x="763661" y="1440839"/>
          <a:ext cx="6504372" cy="7204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83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/>
            <a:t>Adayların sınav binasına alınması</a:t>
          </a:r>
        </a:p>
      </dsp:txBody>
      <dsp:txXfrm>
        <a:off x="763661" y="1440839"/>
        <a:ext cx="6504372" cy="720419"/>
      </dsp:txXfrm>
    </dsp:sp>
    <dsp:sp modelId="{CD1DDF6B-295D-422E-8D45-916EAD5DC2F6}">
      <dsp:nvSpPr>
        <dsp:cNvPr id="0" name=""/>
        <dsp:cNvSpPr/>
      </dsp:nvSpPr>
      <dsp:spPr>
        <a:xfrm>
          <a:off x="313399" y="1350786"/>
          <a:ext cx="900524" cy="900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2E88E-4E87-48EE-ABC0-E740B7A1F90E}">
      <dsp:nvSpPr>
        <dsp:cNvPr id="0" name=""/>
        <dsp:cNvSpPr/>
      </dsp:nvSpPr>
      <dsp:spPr>
        <a:xfrm>
          <a:off x="501788" y="2521468"/>
          <a:ext cx="6766244" cy="7204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83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/>
            <a:t>Gerekli güvenlik tedbirlerinin sağlanmasına ilişkin iş ve işlemlerin yürütülmesi</a:t>
          </a:r>
        </a:p>
      </dsp:txBody>
      <dsp:txXfrm>
        <a:off x="501788" y="2521468"/>
        <a:ext cx="6766244" cy="720419"/>
      </dsp:txXfrm>
    </dsp:sp>
    <dsp:sp modelId="{EFEF6ACB-4207-45B4-AFB2-1C58C8AC1652}">
      <dsp:nvSpPr>
        <dsp:cNvPr id="0" name=""/>
        <dsp:cNvSpPr/>
      </dsp:nvSpPr>
      <dsp:spPr>
        <a:xfrm>
          <a:off x="51526" y="2431416"/>
          <a:ext cx="900524" cy="900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6791885" y="-1039359"/>
          <a:ext cx="8090108" cy="8090108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BB6E-AC0E-40FC-9937-3572ABA85FEA}">
      <dsp:nvSpPr>
        <dsp:cNvPr id="0" name=""/>
        <dsp:cNvSpPr/>
      </dsp:nvSpPr>
      <dsp:spPr>
        <a:xfrm>
          <a:off x="421699" y="273277"/>
          <a:ext cx="9419955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Görevlerini bir başka personele yaptırması</a:t>
          </a:r>
        </a:p>
      </dsp:txBody>
      <dsp:txXfrm>
        <a:off x="421699" y="273277"/>
        <a:ext cx="9419955" cy="546315"/>
      </dsp:txXfrm>
    </dsp:sp>
    <dsp:sp modelId="{A8327396-080A-4222-9DBA-B0A6C31A01D4}">
      <dsp:nvSpPr>
        <dsp:cNvPr id="0" name=""/>
        <dsp:cNvSpPr/>
      </dsp:nvSpPr>
      <dsp:spPr>
        <a:xfrm>
          <a:off x="80252" y="204988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9DD64-F900-4CA8-9292-C73FAED4975D}">
      <dsp:nvSpPr>
        <dsp:cNvPr id="0" name=""/>
        <dsp:cNvSpPr/>
      </dsp:nvSpPr>
      <dsp:spPr>
        <a:xfrm>
          <a:off x="916436" y="1093231"/>
          <a:ext cx="8925218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uygulamasına ilişkin inisiyatif kullanma</a:t>
          </a:r>
        </a:p>
      </dsp:txBody>
      <dsp:txXfrm>
        <a:off x="916436" y="1093231"/>
        <a:ext cx="8925218" cy="546315"/>
      </dsp:txXfrm>
    </dsp:sp>
    <dsp:sp modelId="{478C45A7-0D99-4537-A4ED-B75FF1C7A9FF}">
      <dsp:nvSpPr>
        <dsp:cNvPr id="0" name=""/>
        <dsp:cNvSpPr/>
      </dsp:nvSpPr>
      <dsp:spPr>
        <a:xfrm>
          <a:off x="574989" y="1024941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BBF5D-CAD6-40D6-A1BA-FEBC6995CA0A}">
      <dsp:nvSpPr>
        <dsp:cNvPr id="0" name=""/>
        <dsp:cNvSpPr/>
      </dsp:nvSpPr>
      <dsp:spPr>
        <a:xfrm>
          <a:off x="1199319" y="1950569"/>
          <a:ext cx="8654104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salonuna girip çıkma durumları</a:t>
          </a:r>
        </a:p>
      </dsp:txBody>
      <dsp:txXfrm>
        <a:off x="1199319" y="1950569"/>
        <a:ext cx="8654104" cy="546315"/>
      </dsp:txXfrm>
    </dsp:sp>
    <dsp:sp modelId="{9307A223-62D9-4FEC-90C3-DF92D0D8BA45}">
      <dsp:nvSpPr>
        <dsp:cNvPr id="0" name=""/>
        <dsp:cNvSpPr/>
      </dsp:nvSpPr>
      <dsp:spPr>
        <a:xfrm>
          <a:off x="846103" y="1844294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2225D-6422-44B8-BD1E-5C1B5270C6C7}">
      <dsp:nvSpPr>
        <dsp:cNvPr id="0" name=""/>
        <dsp:cNvSpPr/>
      </dsp:nvSpPr>
      <dsp:spPr>
        <a:xfrm>
          <a:off x="1274114" y="2732537"/>
          <a:ext cx="8567540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Görev yerini terk etme</a:t>
          </a:r>
        </a:p>
      </dsp:txBody>
      <dsp:txXfrm>
        <a:off x="1274114" y="2732537"/>
        <a:ext cx="8567540" cy="546315"/>
      </dsp:txXfrm>
    </dsp:sp>
    <dsp:sp modelId="{17E68C0E-53DE-471A-AE7F-3F31C2B6CF80}">
      <dsp:nvSpPr>
        <dsp:cNvPr id="0" name=""/>
        <dsp:cNvSpPr/>
      </dsp:nvSpPr>
      <dsp:spPr>
        <a:xfrm>
          <a:off x="932667" y="2664248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9E1B6-B736-46AF-8639-52F9FFF36C06}">
      <dsp:nvSpPr>
        <dsp:cNvPr id="0" name=""/>
        <dsp:cNvSpPr/>
      </dsp:nvSpPr>
      <dsp:spPr>
        <a:xfrm>
          <a:off x="1187550" y="3552491"/>
          <a:ext cx="8654104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Cep telefonu kullanımı</a:t>
          </a:r>
        </a:p>
      </dsp:txBody>
      <dsp:txXfrm>
        <a:off x="1187550" y="3552491"/>
        <a:ext cx="8654104" cy="546315"/>
      </dsp:txXfrm>
    </dsp:sp>
    <dsp:sp modelId="{5FE6F8F3-5F4F-4E6A-8A12-060D3ED35FAC}">
      <dsp:nvSpPr>
        <dsp:cNvPr id="0" name=""/>
        <dsp:cNvSpPr/>
      </dsp:nvSpPr>
      <dsp:spPr>
        <a:xfrm>
          <a:off x="846103" y="3484201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EA92A9-A7CE-4CB0-A3C4-0A2D06414333}">
      <dsp:nvSpPr>
        <dsp:cNvPr id="0" name=""/>
        <dsp:cNvSpPr/>
      </dsp:nvSpPr>
      <dsp:spPr>
        <a:xfrm>
          <a:off x="916436" y="4371843"/>
          <a:ext cx="8925218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binasına görevli ve kursiyer harici kişilerin girmesine müsaade edilmesi</a:t>
          </a:r>
        </a:p>
      </dsp:txBody>
      <dsp:txXfrm>
        <a:off x="916436" y="4371843"/>
        <a:ext cx="8925218" cy="546315"/>
      </dsp:txXfrm>
    </dsp:sp>
    <dsp:sp modelId="{6AE682AC-2E30-4999-85B9-35A6632615E2}">
      <dsp:nvSpPr>
        <dsp:cNvPr id="0" name=""/>
        <dsp:cNvSpPr/>
      </dsp:nvSpPr>
      <dsp:spPr>
        <a:xfrm>
          <a:off x="574989" y="4303554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39FADB-B6DC-4E78-8AFA-842DEB2A69B6}">
      <dsp:nvSpPr>
        <dsp:cNvPr id="0" name=""/>
        <dsp:cNvSpPr/>
      </dsp:nvSpPr>
      <dsp:spPr>
        <a:xfrm>
          <a:off x="421699" y="5191797"/>
          <a:ext cx="9419955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Polis memurunun sınav salonunda bulunması</a:t>
          </a:r>
        </a:p>
      </dsp:txBody>
      <dsp:txXfrm>
        <a:off x="421699" y="5191797"/>
        <a:ext cx="9419955" cy="546315"/>
      </dsp:txXfrm>
    </dsp:sp>
    <dsp:sp modelId="{DF931D5C-F774-4EAD-BDE4-1A9432DB325C}">
      <dsp:nvSpPr>
        <dsp:cNvPr id="0" name=""/>
        <dsp:cNvSpPr/>
      </dsp:nvSpPr>
      <dsp:spPr>
        <a:xfrm>
          <a:off x="80252" y="5123507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7844-E143-45A0-A788-2228207D5234}">
      <dsp:nvSpPr>
        <dsp:cNvPr id="0" name=""/>
        <dsp:cNvSpPr/>
      </dsp:nvSpPr>
      <dsp:spPr>
        <a:xfrm>
          <a:off x="-6411494" y="-981404"/>
          <a:ext cx="7637252" cy="7637252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93322-371A-48EA-AE0C-B6A7AF11DFA0}">
      <dsp:nvSpPr>
        <dsp:cNvPr id="0" name=""/>
        <dsp:cNvSpPr/>
      </dsp:nvSpPr>
      <dsp:spPr>
        <a:xfrm>
          <a:off x="398062" y="257960"/>
          <a:ext cx="8423269" cy="51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Sınav öncesi sınav salonunun hazır hale getirilmesi</a:t>
          </a:r>
        </a:p>
      </dsp:txBody>
      <dsp:txXfrm>
        <a:off x="398062" y="257960"/>
        <a:ext cx="8423269" cy="515693"/>
      </dsp:txXfrm>
    </dsp:sp>
    <dsp:sp modelId="{6EEAF68A-64D5-4257-AE96-38581576FB6A}">
      <dsp:nvSpPr>
        <dsp:cNvPr id="0" name=""/>
        <dsp:cNvSpPr/>
      </dsp:nvSpPr>
      <dsp:spPr>
        <a:xfrm>
          <a:off x="75753" y="193498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1DC8E2-F1CD-49E6-BDE3-C8385E057B6F}">
      <dsp:nvSpPr>
        <dsp:cNvPr id="0" name=""/>
        <dsp:cNvSpPr/>
      </dsp:nvSpPr>
      <dsp:spPr>
        <a:xfrm>
          <a:off x="865068" y="955330"/>
          <a:ext cx="7956263" cy="66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Adayların oturma düzenine uygun olarak salonlara alınması</a:t>
          </a:r>
        </a:p>
      </dsp:txBody>
      <dsp:txXfrm>
        <a:off x="865068" y="955330"/>
        <a:ext cx="7956263" cy="668942"/>
      </dsp:txXfrm>
    </dsp:sp>
    <dsp:sp modelId="{CD1DDF6B-295D-422E-8D45-916EAD5DC2F6}">
      <dsp:nvSpPr>
        <dsp:cNvPr id="0" name=""/>
        <dsp:cNvSpPr/>
      </dsp:nvSpPr>
      <dsp:spPr>
        <a:xfrm>
          <a:off x="542760" y="967492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2E88E-4E87-48EE-ABC0-E740B7A1F90E}">
      <dsp:nvSpPr>
        <dsp:cNvPr id="0" name=""/>
        <dsp:cNvSpPr/>
      </dsp:nvSpPr>
      <dsp:spPr>
        <a:xfrm>
          <a:off x="1120986" y="1805381"/>
          <a:ext cx="7700345" cy="51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Adayların kimlik kontrollerinin yapılması</a:t>
          </a:r>
        </a:p>
      </dsp:txBody>
      <dsp:txXfrm>
        <a:off x="1120986" y="1805381"/>
        <a:ext cx="7700345" cy="515693"/>
      </dsp:txXfrm>
    </dsp:sp>
    <dsp:sp modelId="{EFEF6ACB-4207-45B4-AFB2-1C58C8AC1652}">
      <dsp:nvSpPr>
        <dsp:cNvPr id="0" name=""/>
        <dsp:cNvSpPr/>
      </dsp:nvSpPr>
      <dsp:spPr>
        <a:xfrm>
          <a:off x="798677" y="1740919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38D2E4-D22E-4D8A-956F-B238B21AFB49}">
      <dsp:nvSpPr>
        <dsp:cNvPr id="0" name=""/>
        <dsp:cNvSpPr/>
      </dsp:nvSpPr>
      <dsp:spPr>
        <a:xfrm>
          <a:off x="1202698" y="2579375"/>
          <a:ext cx="7618633" cy="51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Sınavın güvenli bir şekilde uygulanması</a:t>
          </a:r>
        </a:p>
      </dsp:txBody>
      <dsp:txXfrm>
        <a:off x="1202698" y="2579375"/>
        <a:ext cx="7618633" cy="515693"/>
      </dsp:txXfrm>
    </dsp:sp>
    <dsp:sp modelId="{19C8569E-B533-42B2-9703-EA89D4505BD7}">
      <dsp:nvSpPr>
        <dsp:cNvPr id="0" name=""/>
        <dsp:cNvSpPr/>
      </dsp:nvSpPr>
      <dsp:spPr>
        <a:xfrm>
          <a:off x="880389" y="2514913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C07333-B663-4B08-B630-661438F3DC74}">
      <dsp:nvSpPr>
        <dsp:cNvPr id="0" name=""/>
        <dsp:cNvSpPr/>
      </dsp:nvSpPr>
      <dsp:spPr>
        <a:xfrm>
          <a:off x="1120986" y="3353369"/>
          <a:ext cx="7700345" cy="51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Adayların sınav giriş belgelerinin toplanması</a:t>
          </a:r>
        </a:p>
      </dsp:txBody>
      <dsp:txXfrm>
        <a:off x="1120986" y="3353369"/>
        <a:ext cx="7700345" cy="515693"/>
      </dsp:txXfrm>
    </dsp:sp>
    <dsp:sp modelId="{EFE21044-651B-49A8-A6F8-B9FB30A26877}">
      <dsp:nvSpPr>
        <dsp:cNvPr id="0" name=""/>
        <dsp:cNvSpPr/>
      </dsp:nvSpPr>
      <dsp:spPr>
        <a:xfrm>
          <a:off x="798677" y="3288907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DA25D4-900A-4FD2-8490-B8ADA1D2396E}">
      <dsp:nvSpPr>
        <dsp:cNvPr id="0" name=""/>
        <dsp:cNvSpPr/>
      </dsp:nvSpPr>
      <dsp:spPr>
        <a:xfrm>
          <a:off x="865068" y="4022491"/>
          <a:ext cx="7956263" cy="724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Salon aday </a:t>
          </a:r>
          <a:r>
            <a:rPr lang="tr-TR" sz="2000" b="1" kern="1200"/>
            <a:t>yoklama listesinin sınav </a:t>
          </a:r>
          <a:r>
            <a:rPr lang="tr-TR" sz="2000" b="1" kern="1200" dirty="0"/>
            <a:t>sonunda adaylara imzalatılması</a:t>
          </a:r>
        </a:p>
      </dsp:txBody>
      <dsp:txXfrm>
        <a:off x="865068" y="4022491"/>
        <a:ext cx="7956263" cy="724301"/>
      </dsp:txXfrm>
    </dsp:sp>
    <dsp:sp modelId="{608B7C1A-6E5C-43ED-AB0F-F5E439B9DB2D}">
      <dsp:nvSpPr>
        <dsp:cNvPr id="0" name=""/>
        <dsp:cNvSpPr/>
      </dsp:nvSpPr>
      <dsp:spPr>
        <a:xfrm>
          <a:off x="542760" y="4062334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A2977-4C2C-483A-864D-39F40C5D2A51}">
      <dsp:nvSpPr>
        <dsp:cNvPr id="0" name=""/>
        <dsp:cNvSpPr/>
      </dsp:nvSpPr>
      <dsp:spPr>
        <a:xfrm>
          <a:off x="398062" y="4900790"/>
          <a:ext cx="8423269" cy="51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3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Aday cevap anahtarlarının imzalatılması</a:t>
          </a:r>
        </a:p>
      </dsp:txBody>
      <dsp:txXfrm>
        <a:off x="398062" y="4900790"/>
        <a:ext cx="8423269" cy="515693"/>
      </dsp:txXfrm>
    </dsp:sp>
    <dsp:sp modelId="{91EFDC45-52D9-4D6D-B7F4-04A8A3FB3972}">
      <dsp:nvSpPr>
        <dsp:cNvPr id="0" name=""/>
        <dsp:cNvSpPr/>
      </dsp:nvSpPr>
      <dsp:spPr>
        <a:xfrm>
          <a:off x="75753" y="4836328"/>
          <a:ext cx="644616" cy="644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6791885" y="-1039359"/>
          <a:ext cx="8090108" cy="8090108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BB6E-AC0E-40FC-9937-3572ABA85FEA}">
      <dsp:nvSpPr>
        <dsp:cNvPr id="0" name=""/>
        <dsp:cNvSpPr/>
      </dsp:nvSpPr>
      <dsp:spPr>
        <a:xfrm>
          <a:off x="421699" y="273277"/>
          <a:ext cx="9419955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Uygulama bilgisayarının kullanılması</a:t>
          </a:r>
        </a:p>
      </dsp:txBody>
      <dsp:txXfrm>
        <a:off x="421699" y="273277"/>
        <a:ext cx="9419955" cy="546315"/>
      </dsp:txXfrm>
    </dsp:sp>
    <dsp:sp modelId="{A8327396-080A-4222-9DBA-B0A6C31A01D4}">
      <dsp:nvSpPr>
        <dsp:cNvPr id="0" name=""/>
        <dsp:cNvSpPr/>
      </dsp:nvSpPr>
      <dsp:spPr>
        <a:xfrm>
          <a:off x="80252" y="204988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9DD64-F900-4CA8-9292-C73FAED4975D}">
      <dsp:nvSpPr>
        <dsp:cNvPr id="0" name=""/>
        <dsp:cNvSpPr/>
      </dsp:nvSpPr>
      <dsp:spPr>
        <a:xfrm>
          <a:off x="916436" y="1093231"/>
          <a:ext cx="8925218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Kimlik kontrollerinde yapılan hatalar</a:t>
          </a:r>
        </a:p>
      </dsp:txBody>
      <dsp:txXfrm>
        <a:off x="916436" y="1093231"/>
        <a:ext cx="8925218" cy="546315"/>
      </dsp:txXfrm>
    </dsp:sp>
    <dsp:sp modelId="{478C45A7-0D99-4537-A4ED-B75FF1C7A9FF}">
      <dsp:nvSpPr>
        <dsp:cNvPr id="0" name=""/>
        <dsp:cNvSpPr/>
      </dsp:nvSpPr>
      <dsp:spPr>
        <a:xfrm>
          <a:off x="574989" y="1024941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BBF5D-CAD6-40D6-A1BA-FEBC6995CA0A}">
      <dsp:nvSpPr>
        <dsp:cNvPr id="0" name=""/>
        <dsp:cNvSpPr/>
      </dsp:nvSpPr>
      <dsp:spPr>
        <a:xfrm>
          <a:off x="1187550" y="1912583"/>
          <a:ext cx="8654104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Giriş Belgeleri hakkında yapılan hatalar</a:t>
          </a:r>
        </a:p>
      </dsp:txBody>
      <dsp:txXfrm>
        <a:off x="1187550" y="1912583"/>
        <a:ext cx="8654104" cy="546315"/>
      </dsp:txXfrm>
    </dsp:sp>
    <dsp:sp modelId="{9307A223-62D9-4FEC-90C3-DF92D0D8BA45}">
      <dsp:nvSpPr>
        <dsp:cNvPr id="0" name=""/>
        <dsp:cNvSpPr/>
      </dsp:nvSpPr>
      <dsp:spPr>
        <a:xfrm>
          <a:off x="846103" y="1844294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2225D-6422-44B8-BD1E-5C1B5270C6C7}">
      <dsp:nvSpPr>
        <dsp:cNvPr id="0" name=""/>
        <dsp:cNvSpPr/>
      </dsp:nvSpPr>
      <dsp:spPr>
        <a:xfrm>
          <a:off x="1274114" y="2732537"/>
          <a:ext cx="8567540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Aday oturum düzeni hakkında yapılan hatalar</a:t>
          </a:r>
        </a:p>
      </dsp:txBody>
      <dsp:txXfrm>
        <a:off x="1274114" y="2732537"/>
        <a:ext cx="8567540" cy="546315"/>
      </dsp:txXfrm>
    </dsp:sp>
    <dsp:sp modelId="{17E68C0E-53DE-471A-AE7F-3F31C2B6CF80}">
      <dsp:nvSpPr>
        <dsp:cNvPr id="0" name=""/>
        <dsp:cNvSpPr/>
      </dsp:nvSpPr>
      <dsp:spPr>
        <a:xfrm>
          <a:off x="932667" y="2664248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9E1B6-B736-46AF-8639-52F9FFF36C06}">
      <dsp:nvSpPr>
        <dsp:cNvPr id="0" name=""/>
        <dsp:cNvSpPr/>
      </dsp:nvSpPr>
      <dsp:spPr>
        <a:xfrm>
          <a:off x="1187550" y="3552491"/>
          <a:ext cx="8654104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uygulamalarında mevzuata aykırı hareket etme </a:t>
          </a:r>
        </a:p>
      </dsp:txBody>
      <dsp:txXfrm>
        <a:off x="1187550" y="3552491"/>
        <a:ext cx="8654104" cy="546315"/>
      </dsp:txXfrm>
    </dsp:sp>
    <dsp:sp modelId="{5FE6F8F3-5F4F-4E6A-8A12-060D3ED35FAC}">
      <dsp:nvSpPr>
        <dsp:cNvPr id="0" name=""/>
        <dsp:cNvSpPr/>
      </dsp:nvSpPr>
      <dsp:spPr>
        <a:xfrm>
          <a:off x="846103" y="3484201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EA92A9-A7CE-4CB0-A3C4-0A2D06414333}">
      <dsp:nvSpPr>
        <dsp:cNvPr id="0" name=""/>
        <dsp:cNvSpPr/>
      </dsp:nvSpPr>
      <dsp:spPr>
        <a:xfrm>
          <a:off x="916436" y="4371843"/>
          <a:ext cx="8925218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Joker aday iş ve işlemlerinde yapılan hatalar</a:t>
          </a:r>
        </a:p>
      </dsp:txBody>
      <dsp:txXfrm>
        <a:off x="916436" y="4371843"/>
        <a:ext cx="8925218" cy="546315"/>
      </dsp:txXfrm>
    </dsp:sp>
    <dsp:sp modelId="{6AE682AC-2E30-4999-85B9-35A6632615E2}">
      <dsp:nvSpPr>
        <dsp:cNvPr id="0" name=""/>
        <dsp:cNvSpPr/>
      </dsp:nvSpPr>
      <dsp:spPr>
        <a:xfrm>
          <a:off x="574989" y="4303554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0A09A2-4830-42A2-B263-D60B7A10746F}">
      <dsp:nvSpPr>
        <dsp:cNvPr id="0" name=""/>
        <dsp:cNvSpPr/>
      </dsp:nvSpPr>
      <dsp:spPr>
        <a:xfrm>
          <a:off x="421699" y="5191797"/>
          <a:ext cx="9419955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sürecinde yapılan hatalar</a:t>
          </a:r>
        </a:p>
      </dsp:txBody>
      <dsp:txXfrm>
        <a:off x="421699" y="5191797"/>
        <a:ext cx="9419955" cy="546315"/>
      </dsp:txXfrm>
    </dsp:sp>
    <dsp:sp modelId="{F26E5159-BAE1-4546-BB77-52F7F19901D0}">
      <dsp:nvSpPr>
        <dsp:cNvPr id="0" name=""/>
        <dsp:cNvSpPr/>
      </dsp:nvSpPr>
      <dsp:spPr>
        <a:xfrm>
          <a:off x="80252" y="5123507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7844-E143-45A0-A788-2228207D5234}">
      <dsp:nvSpPr>
        <dsp:cNvPr id="0" name=""/>
        <dsp:cNvSpPr/>
      </dsp:nvSpPr>
      <dsp:spPr>
        <a:xfrm>
          <a:off x="-6051077" y="-926492"/>
          <a:ext cx="7208176" cy="720817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75846-B4DD-447C-83EC-4AAB092B297E}">
      <dsp:nvSpPr>
        <dsp:cNvPr id="0" name=""/>
        <dsp:cNvSpPr/>
      </dsp:nvSpPr>
      <dsp:spPr>
        <a:xfrm>
          <a:off x="375666" y="243446"/>
          <a:ext cx="9619823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b="1" kern="1200"/>
            <a:t>Sınav Görev Yerine Zamanında Ulaşmak, gelemeyecek ise vakitlice bildirmek</a:t>
          </a:r>
          <a:endParaRPr lang="tr-TR" sz="1800" b="1" kern="1200" dirty="0"/>
        </a:p>
      </dsp:txBody>
      <dsp:txXfrm>
        <a:off x="375666" y="243446"/>
        <a:ext cx="9619823" cy="486679"/>
      </dsp:txXfrm>
    </dsp:sp>
    <dsp:sp modelId="{8D646A04-92F4-4246-A71E-757F9789BFB4}">
      <dsp:nvSpPr>
        <dsp:cNvPr id="0" name=""/>
        <dsp:cNvSpPr/>
      </dsp:nvSpPr>
      <dsp:spPr>
        <a:xfrm>
          <a:off x="71491" y="182612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308D1-D3F1-455B-A627-E38F9A33FD42}">
      <dsp:nvSpPr>
        <dsp:cNvPr id="0" name=""/>
        <dsp:cNvSpPr/>
      </dsp:nvSpPr>
      <dsp:spPr>
        <a:xfrm>
          <a:off x="816398" y="973895"/>
          <a:ext cx="9179091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Sınav öncesi sınav salonundaki tüm elektronik donanımların kontrollerini yapmak</a:t>
          </a:r>
          <a:endParaRPr lang="tr-TR" sz="1800" b="1" kern="1200" dirty="0"/>
        </a:p>
      </dsp:txBody>
      <dsp:txXfrm>
        <a:off x="816398" y="973895"/>
        <a:ext cx="9179091" cy="486679"/>
      </dsp:txXfrm>
    </dsp:sp>
    <dsp:sp modelId="{6EEAF68A-64D5-4257-AE96-38581576FB6A}">
      <dsp:nvSpPr>
        <dsp:cNvPr id="0" name=""/>
        <dsp:cNvSpPr/>
      </dsp:nvSpPr>
      <dsp:spPr>
        <a:xfrm>
          <a:off x="512224" y="913060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16E83-C919-47B8-B7AD-6F48843AC7C5}">
      <dsp:nvSpPr>
        <dsp:cNvPr id="0" name=""/>
        <dsp:cNvSpPr/>
      </dsp:nvSpPr>
      <dsp:spPr>
        <a:xfrm>
          <a:off x="1057917" y="1703807"/>
          <a:ext cx="8937572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Sınav salonunda teknik bir sorunla karşılaştığında gerekli tedbirleri almak</a:t>
          </a:r>
          <a:endParaRPr lang="tr-TR" sz="1800" b="1" kern="1200" dirty="0"/>
        </a:p>
      </dsp:txBody>
      <dsp:txXfrm>
        <a:off x="1057917" y="1703807"/>
        <a:ext cx="8937572" cy="486679"/>
      </dsp:txXfrm>
    </dsp:sp>
    <dsp:sp modelId="{CD1DDF6B-295D-422E-8D45-916EAD5DC2F6}">
      <dsp:nvSpPr>
        <dsp:cNvPr id="0" name=""/>
        <dsp:cNvSpPr/>
      </dsp:nvSpPr>
      <dsp:spPr>
        <a:xfrm>
          <a:off x="753743" y="1642972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46E1EE-CF89-442F-8C56-2410D8E8B75C}">
      <dsp:nvSpPr>
        <dsp:cNvPr id="0" name=""/>
        <dsp:cNvSpPr/>
      </dsp:nvSpPr>
      <dsp:spPr>
        <a:xfrm>
          <a:off x="1135032" y="2434255"/>
          <a:ext cx="8860457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e-Sınava girecek aday listesi ile sınav sorularını sistem üzerinden çekmek</a:t>
          </a:r>
          <a:endParaRPr lang="tr-TR" sz="1800" b="1" kern="1200" dirty="0"/>
        </a:p>
      </dsp:txBody>
      <dsp:txXfrm>
        <a:off x="1135032" y="2434255"/>
        <a:ext cx="8860457" cy="486679"/>
      </dsp:txXfrm>
    </dsp:sp>
    <dsp:sp modelId="{EFEF6ACB-4207-45B4-AFB2-1C58C8AC1652}">
      <dsp:nvSpPr>
        <dsp:cNvPr id="0" name=""/>
        <dsp:cNvSpPr/>
      </dsp:nvSpPr>
      <dsp:spPr>
        <a:xfrm>
          <a:off x="830857" y="2373420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8F445-8E92-4106-9A6A-6FAB3CB60C5F}">
      <dsp:nvSpPr>
        <dsp:cNvPr id="0" name=""/>
        <dsp:cNvSpPr/>
      </dsp:nvSpPr>
      <dsp:spPr>
        <a:xfrm>
          <a:off x="1057917" y="3164703"/>
          <a:ext cx="8937572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Adaylara e-Sınav uygulaması hakkında gerekli açıklamaları yapmak</a:t>
          </a:r>
          <a:endParaRPr lang="tr-TR" sz="1800" b="1" kern="1200" dirty="0"/>
        </a:p>
      </dsp:txBody>
      <dsp:txXfrm>
        <a:off x="1057917" y="3164703"/>
        <a:ext cx="8937572" cy="486679"/>
      </dsp:txXfrm>
    </dsp:sp>
    <dsp:sp modelId="{19C8569E-B533-42B2-9703-EA89D4505BD7}">
      <dsp:nvSpPr>
        <dsp:cNvPr id="0" name=""/>
        <dsp:cNvSpPr/>
      </dsp:nvSpPr>
      <dsp:spPr>
        <a:xfrm>
          <a:off x="753743" y="3103868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70244-9A2F-44E9-AACD-AB465755ECD7}">
      <dsp:nvSpPr>
        <dsp:cNvPr id="0" name=""/>
        <dsp:cNvSpPr/>
      </dsp:nvSpPr>
      <dsp:spPr>
        <a:xfrm>
          <a:off x="816398" y="3894616"/>
          <a:ext cx="9179091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Sınavı başlatmak</a:t>
          </a:r>
          <a:endParaRPr lang="tr-TR" sz="1800" b="1" kern="1200" dirty="0"/>
        </a:p>
      </dsp:txBody>
      <dsp:txXfrm>
        <a:off x="816398" y="3894616"/>
        <a:ext cx="9179091" cy="486679"/>
      </dsp:txXfrm>
    </dsp:sp>
    <dsp:sp modelId="{4B4F63E5-F11D-475E-88EA-6E47DB98CC55}">
      <dsp:nvSpPr>
        <dsp:cNvPr id="0" name=""/>
        <dsp:cNvSpPr/>
      </dsp:nvSpPr>
      <dsp:spPr>
        <a:xfrm>
          <a:off x="512224" y="3833781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C66D8-C22A-41E9-B6B9-6974AC0E95D6}">
      <dsp:nvSpPr>
        <dsp:cNvPr id="0" name=""/>
        <dsp:cNvSpPr/>
      </dsp:nvSpPr>
      <dsp:spPr>
        <a:xfrm>
          <a:off x="375666" y="4625064"/>
          <a:ext cx="9619823" cy="4866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30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Aday İşlemleri Ekranını Dikkatli Kullanmak</a:t>
          </a:r>
          <a:endParaRPr lang="tr-TR" sz="1800" b="1" kern="1200" dirty="0"/>
        </a:p>
      </dsp:txBody>
      <dsp:txXfrm>
        <a:off x="375666" y="4625064"/>
        <a:ext cx="9619823" cy="486679"/>
      </dsp:txXfrm>
    </dsp:sp>
    <dsp:sp modelId="{19122E90-3A6C-4694-8728-CFCD0273BD43}">
      <dsp:nvSpPr>
        <dsp:cNvPr id="0" name=""/>
        <dsp:cNvSpPr/>
      </dsp:nvSpPr>
      <dsp:spPr>
        <a:xfrm>
          <a:off x="71491" y="4564229"/>
          <a:ext cx="608349" cy="60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1A4F-DC91-45EE-B430-447E63CEEE10}">
      <dsp:nvSpPr>
        <dsp:cNvPr id="0" name=""/>
        <dsp:cNvSpPr/>
      </dsp:nvSpPr>
      <dsp:spPr>
        <a:xfrm>
          <a:off x="-6791885" y="-1039359"/>
          <a:ext cx="8090108" cy="8090108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BB6E-AC0E-40FC-9937-3572ABA85FEA}">
      <dsp:nvSpPr>
        <dsp:cNvPr id="0" name=""/>
        <dsp:cNvSpPr/>
      </dsp:nvSpPr>
      <dsp:spPr>
        <a:xfrm>
          <a:off x="421699" y="273277"/>
          <a:ext cx="9419955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Görevli bilgisayarının başkasına kullandırılması </a:t>
          </a:r>
        </a:p>
      </dsp:txBody>
      <dsp:txXfrm>
        <a:off x="421699" y="273277"/>
        <a:ext cx="9419955" cy="546315"/>
      </dsp:txXfrm>
    </dsp:sp>
    <dsp:sp modelId="{A8327396-080A-4222-9DBA-B0A6C31A01D4}">
      <dsp:nvSpPr>
        <dsp:cNvPr id="0" name=""/>
        <dsp:cNvSpPr/>
      </dsp:nvSpPr>
      <dsp:spPr>
        <a:xfrm>
          <a:off x="80252" y="204988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9DD64-F900-4CA8-9292-C73FAED4975D}">
      <dsp:nvSpPr>
        <dsp:cNvPr id="0" name=""/>
        <dsp:cNvSpPr/>
      </dsp:nvSpPr>
      <dsp:spPr>
        <a:xfrm>
          <a:off x="916436" y="1093231"/>
          <a:ext cx="8925218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Adaylara yapılan sınav açıklamasında yapılan hatalar</a:t>
          </a:r>
        </a:p>
      </dsp:txBody>
      <dsp:txXfrm>
        <a:off x="916436" y="1093231"/>
        <a:ext cx="8925218" cy="546315"/>
      </dsp:txXfrm>
    </dsp:sp>
    <dsp:sp modelId="{478C45A7-0D99-4537-A4ED-B75FF1C7A9FF}">
      <dsp:nvSpPr>
        <dsp:cNvPr id="0" name=""/>
        <dsp:cNvSpPr/>
      </dsp:nvSpPr>
      <dsp:spPr>
        <a:xfrm>
          <a:off x="574989" y="1024941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BBF5D-CAD6-40D6-A1BA-FEBC6995CA0A}">
      <dsp:nvSpPr>
        <dsp:cNvPr id="0" name=""/>
        <dsp:cNvSpPr/>
      </dsp:nvSpPr>
      <dsp:spPr>
        <a:xfrm>
          <a:off x="1187550" y="1912583"/>
          <a:ext cx="8654104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Yüz tanıma sisteminin uygulanması hakkında yapılan hatalar</a:t>
          </a:r>
        </a:p>
      </dsp:txBody>
      <dsp:txXfrm>
        <a:off x="1187550" y="1912583"/>
        <a:ext cx="8654104" cy="546315"/>
      </dsp:txXfrm>
    </dsp:sp>
    <dsp:sp modelId="{9307A223-62D9-4FEC-90C3-DF92D0D8BA45}">
      <dsp:nvSpPr>
        <dsp:cNvPr id="0" name=""/>
        <dsp:cNvSpPr/>
      </dsp:nvSpPr>
      <dsp:spPr>
        <a:xfrm>
          <a:off x="846103" y="1844294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2225D-6422-44B8-BD1E-5C1B5270C6C7}">
      <dsp:nvSpPr>
        <dsp:cNvPr id="0" name=""/>
        <dsp:cNvSpPr/>
      </dsp:nvSpPr>
      <dsp:spPr>
        <a:xfrm>
          <a:off x="1274114" y="2732537"/>
          <a:ext cx="8567540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Sınavın başlatılması hususunda yapılan hatalar</a:t>
          </a:r>
        </a:p>
      </dsp:txBody>
      <dsp:txXfrm>
        <a:off x="1274114" y="2732537"/>
        <a:ext cx="8567540" cy="546315"/>
      </dsp:txXfrm>
    </dsp:sp>
    <dsp:sp modelId="{17E68C0E-53DE-471A-AE7F-3F31C2B6CF80}">
      <dsp:nvSpPr>
        <dsp:cNvPr id="0" name=""/>
        <dsp:cNvSpPr/>
      </dsp:nvSpPr>
      <dsp:spPr>
        <a:xfrm>
          <a:off x="932667" y="2664248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9E1B6-B736-46AF-8639-52F9FFF36C06}">
      <dsp:nvSpPr>
        <dsp:cNvPr id="0" name=""/>
        <dsp:cNvSpPr/>
      </dsp:nvSpPr>
      <dsp:spPr>
        <a:xfrm>
          <a:off x="1187550" y="3552491"/>
          <a:ext cx="8654104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Aday işlemleri ekranında adaya ilişkin yapılan yanlış işaretlemeler</a:t>
          </a:r>
        </a:p>
      </dsp:txBody>
      <dsp:txXfrm>
        <a:off x="1187550" y="3552491"/>
        <a:ext cx="8654104" cy="546315"/>
      </dsp:txXfrm>
    </dsp:sp>
    <dsp:sp modelId="{5FE6F8F3-5F4F-4E6A-8A12-060D3ED35FAC}">
      <dsp:nvSpPr>
        <dsp:cNvPr id="0" name=""/>
        <dsp:cNvSpPr/>
      </dsp:nvSpPr>
      <dsp:spPr>
        <a:xfrm>
          <a:off x="846103" y="3484201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EA92A9-A7CE-4CB0-A3C4-0A2D06414333}">
      <dsp:nvSpPr>
        <dsp:cNvPr id="0" name=""/>
        <dsp:cNvSpPr/>
      </dsp:nvSpPr>
      <dsp:spPr>
        <a:xfrm>
          <a:off x="916436" y="4371843"/>
          <a:ext cx="8925218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Sınav görev raporunun doldurulmasında yapılan hatalar</a:t>
          </a:r>
        </a:p>
      </dsp:txBody>
      <dsp:txXfrm>
        <a:off x="916436" y="4371843"/>
        <a:ext cx="8925218" cy="546315"/>
      </dsp:txXfrm>
    </dsp:sp>
    <dsp:sp modelId="{6AE682AC-2E30-4999-85B9-35A6632615E2}">
      <dsp:nvSpPr>
        <dsp:cNvPr id="0" name=""/>
        <dsp:cNvSpPr/>
      </dsp:nvSpPr>
      <dsp:spPr>
        <a:xfrm>
          <a:off x="574989" y="4303554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9E3DF2-9179-4701-BF7A-5F8A99EB6C57}">
      <dsp:nvSpPr>
        <dsp:cNvPr id="0" name=""/>
        <dsp:cNvSpPr/>
      </dsp:nvSpPr>
      <dsp:spPr>
        <a:xfrm>
          <a:off x="421699" y="5191797"/>
          <a:ext cx="9419955" cy="546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6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Tutanak tutulmasında yapılan eksiklikler</a:t>
          </a:r>
        </a:p>
      </dsp:txBody>
      <dsp:txXfrm>
        <a:off x="421699" y="5191797"/>
        <a:ext cx="9419955" cy="546315"/>
      </dsp:txXfrm>
    </dsp:sp>
    <dsp:sp modelId="{2D9C7A3D-19C8-4BA0-9C5B-74709C220345}">
      <dsp:nvSpPr>
        <dsp:cNvPr id="0" name=""/>
        <dsp:cNvSpPr/>
      </dsp:nvSpPr>
      <dsp:spPr>
        <a:xfrm>
          <a:off x="80252" y="5123507"/>
          <a:ext cx="682893" cy="68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75310-7DAA-4453-AD17-D15F68C8F296}">
      <dsp:nvSpPr>
        <dsp:cNvPr id="0" name=""/>
        <dsp:cNvSpPr/>
      </dsp:nvSpPr>
      <dsp:spPr>
        <a:xfrm>
          <a:off x="2403234" y="674754"/>
          <a:ext cx="1627427" cy="30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96"/>
              </a:lnTo>
              <a:lnTo>
                <a:pt x="1627427" y="210596"/>
              </a:lnTo>
              <a:lnTo>
                <a:pt x="1627427" y="30903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7029-8144-4BAB-AA07-2BAD262393FA}">
      <dsp:nvSpPr>
        <dsp:cNvPr id="0" name=""/>
        <dsp:cNvSpPr/>
      </dsp:nvSpPr>
      <dsp:spPr>
        <a:xfrm>
          <a:off x="413223" y="674754"/>
          <a:ext cx="1990011" cy="309031"/>
        </a:xfrm>
        <a:custGeom>
          <a:avLst/>
          <a:gdLst/>
          <a:ahLst/>
          <a:cxnLst/>
          <a:rect l="0" t="0" r="0" b="0"/>
          <a:pathLst>
            <a:path>
              <a:moveTo>
                <a:pt x="1990011" y="0"/>
              </a:moveTo>
              <a:lnTo>
                <a:pt x="1990011" y="210596"/>
              </a:lnTo>
              <a:lnTo>
                <a:pt x="0" y="210596"/>
              </a:lnTo>
              <a:lnTo>
                <a:pt x="0" y="30903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12BA2-0554-4AE7-9B78-97FD75BF3CB4}">
      <dsp:nvSpPr>
        <dsp:cNvPr id="0" name=""/>
        <dsp:cNvSpPr/>
      </dsp:nvSpPr>
      <dsp:spPr>
        <a:xfrm>
          <a:off x="851589" y="20"/>
          <a:ext cx="3103288" cy="674734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7E9B0-A463-4B83-AF89-47C853613C30}">
      <dsp:nvSpPr>
        <dsp:cNvPr id="0" name=""/>
        <dsp:cNvSpPr/>
      </dsp:nvSpPr>
      <dsp:spPr>
        <a:xfrm>
          <a:off x="969653" y="112181"/>
          <a:ext cx="3103288" cy="674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Bilgi İşlem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Genel Müdürlüğü</a:t>
          </a:r>
        </a:p>
      </dsp:txBody>
      <dsp:txXfrm>
        <a:off x="989415" y="131943"/>
        <a:ext cx="3063764" cy="635210"/>
      </dsp:txXfrm>
    </dsp:sp>
    <dsp:sp modelId="{F6C8A4F6-5107-4B52-9BBF-FAF3CE0D93CE}">
      <dsp:nvSpPr>
        <dsp:cNvPr id="0" name=""/>
        <dsp:cNvSpPr/>
      </dsp:nvSpPr>
      <dsp:spPr>
        <a:xfrm>
          <a:off x="-118063" y="983786"/>
          <a:ext cx="1062573" cy="6747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1702C-AB0E-47C8-9A4B-5BB566B0E28A}">
      <dsp:nvSpPr>
        <dsp:cNvPr id="0" name=""/>
        <dsp:cNvSpPr/>
      </dsp:nvSpPr>
      <dsp:spPr>
        <a:xfrm>
          <a:off x="0" y="1095947"/>
          <a:ext cx="1062573" cy="674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Hafta İçi</a:t>
          </a:r>
        </a:p>
      </dsp:txBody>
      <dsp:txXfrm>
        <a:off x="19762" y="1115709"/>
        <a:ext cx="1023049" cy="635210"/>
      </dsp:txXfrm>
    </dsp:sp>
    <dsp:sp modelId="{38779576-1081-44D8-B8E5-1FFAEEAEF593}">
      <dsp:nvSpPr>
        <dsp:cNvPr id="0" name=""/>
        <dsp:cNvSpPr/>
      </dsp:nvSpPr>
      <dsp:spPr>
        <a:xfrm>
          <a:off x="3254855" y="983786"/>
          <a:ext cx="1551612" cy="6747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F0048-6748-4610-9830-5228D502F35F}">
      <dsp:nvSpPr>
        <dsp:cNvPr id="0" name=""/>
        <dsp:cNvSpPr/>
      </dsp:nvSpPr>
      <dsp:spPr>
        <a:xfrm>
          <a:off x="3372919" y="1095947"/>
          <a:ext cx="1551612" cy="674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Hafta Sonu</a:t>
          </a:r>
        </a:p>
      </dsp:txBody>
      <dsp:txXfrm>
        <a:off x="3392681" y="1115709"/>
        <a:ext cx="1512088" cy="6352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75310-7DAA-4453-AD17-D15F68C8F296}">
      <dsp:nvSpPr>
        <dsp:cNvPr id="0" name=""/>
        <dsp:cNvSpPr/>
      </dsp:nvSpPr>
      <dsp:spPr>
        <a:xfrm>
          <a:off x="2680551" y="729324"/>
          <a:ext cx="1842286" cy="33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50"/>
              </a:lnTo>
              <a:lnTo>
                <a:pt x="1842286" y="227550"/>
              </a:lnTo>
              <a:lnTo>
                <a:pt x="1842286" y="33391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7029-8144-4BAB-AA07-2BAD262393FA}">
      <dsp:nvSpPr>
        <dsp:cNvPr id="0" name=""/>
        <dsp:cNvSpPr/>
      </dsp:nvSpPr>
      <dsp:spPr>
        <a:xfrm>
          <a:off x="446490" y="729324"/>
          <a:ext cx="2234060" cy="333911"/>
        </a:xfrm>
        <a:custGeom>
          <a:avLst/>
          <a:gdLst/>
          <a:ahLst/>
          <a:cxnLst/>
          <a:rect l="0" t="0" r="0" b="0"/>
          <a:pathLst>
            <a:path>
              <a:moveTo>
                <a:pt x="2234060" y="0"/>
              </a:moveTo>
              <a:lnTo>
                <a:pt x="2234060" y="227550"/>
              </a:lnTo>
              <a:lnTo>
                <a:pt x="0" y="227550"/>
              </a:lnTo>
              <a:lnTo>
                <a:pt x="0" y="33391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12BA2-0554-4AE7-9B78-97FD75BF3CB4}">
      <dsp:nvSpPr>
        <dsp:cNvPr id="0" name=""/>
        <dsp:cNvSpPr/>
      </dsp:nvSpPr>
      <dsp:spPr>
        <a:xfrm>
          <a:off x="277458" y="269"/>
          <a:ext cx="4806184" cy="729055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7E9B0-A463-4B83-AF89-47C853613C30}">
      <dsp:nvSpPr>
        <dsp:cNvPr id="0" name=""/>
        <dsp:cNvSpPr/>
      </dsp:nvSpPr>
      <dsp:spPr>
        <a:xfrm>
          <a:off x="405027" y="121459"/>
          <a:ext cx="4806184" cy="729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Ölçme, Değerlendirme ve Sınav Hizmetleri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Genel Müdürlüğü</a:t>
          </a:r>
        </a:p>
      </dsp:txBody>
      <dsp:txXfrm>
        <a:off x="426380" y="142812"/>
        <a:ext cx="4763478" cy="686349"/>
      </dsp:txXfrm>
    </dsp:sp>
    <dsp:sp modelId="{F6C8A4F6-5107-4B52-9BBF-FAF3CE0D93CE}">
      <dsp:nvSpPr>
        <dsp:cNvPr id="0" name=""/>
        <dsp:cNvSpPr/>
      </dsp:nvSpPr>
      <dsp:spPr>
        <a:xfrm>
          <a:off x="-127568" y="1063235"/>
          <a:ext cx="1148118" cy="72905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1702C-AB0E-47C8-9A4B-5BB566B0E28A}">
      <dsp:nvSpPr>
        <dsp:cNvPr id="0" name=""/>
        <dsp:cNvSpPr/>
      </dsp:nvSpPr>
      <dsp:spPr>
        <a:xfrm>
          <a:off x="0" y="1184426"/>
          <a:ext cx="1148118" cy="729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Hafta İçi</a:t>
          </a:r>
        </a:p>
      </dsp:txBody>
      <dsp:txXfrm>
        <a:off x="21353" y="1205779"/>
        <a:ext cx="1105412" cy="686349"/>
      </dsp:txXfrm>
    </dsp:sp>
    <dsp:sp modelId="{38779576-1081-44D8-B8E5-1FFAEEAEF593}">
      <dsp:nvSpPr>
        <dsp:cNvPr id="0" name=""/>
        <dsp:cNvSpPr/>
      </dsp:nvSpPr>
      <dsp:spPr>
        <a:xfrm>
          <a:off x="3684573" y="1063235"/>
          <a:ext cx="1676528" cy="72905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F0048-6748-4610-9830-5228D502F35F}">
      <dsp:nvSpPr>
        <dsp:cNvPr id="0" name=""/>
        <dsp:cNvSpPr/>
      </dsp:nvSpPr>
      <dsp:spPr>
        <a:xfrm>
          <a:off x="3812142" y="1184426"/>
          <a:ext cx="1676528" cy="729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Hafta Sonu</a:t>
          </a:r>
        </a:p>
      </dsp:txBody>
      <dsp:txXfrm>
        <a:off x="3833495" y="1205779"/>
        <a:ext cx="1633822" cy="68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0AB7-C4C2-4AB4-A8BA-0C73C988C27C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D5B-0FB5-4778-937F-3910FCC5C0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1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2E5C521-B80F-4585-8404-01028537DD02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7713"/>
            <a:ext cx="662146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0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AC1FABF0-851F-46F6-BEF7-9C3112455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1774" y="2313038"/>
            <a:ext cx="11779403" cy="2935186"/>
            <a:chOff x="655326" y="2340826"/>
            <a:chExt cx="11779403" cy="2935186"/>
          </a:xfrm>
        </p:grpSpPr>
        <p:pic>
          <p:nvPicPr>
            <p:cNvPr id="9" name="Resim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2400995" y="2743194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Resim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655326" y="2340826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77059" y="2692296"/>
            <a:ext cx="9634118" cy="21166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96563" y="4933482"/>
            <a:ext cx="9514614" cy="79647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B83-5619-4EA8-945E-76D1A0DED0FB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025C-91F4-4339-A349-D16AC1B67C81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2147" y="302803"/>
            <a:ext cx="8849943" cy="645157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BD0-0E71-460F-B881-F0A5F63FAF0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4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1067513"/>
            <a:ext cx="12901580" cy="6035414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43452CF4-D685-4555-ABC6-DFD85CCE493C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0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 userDrawn="1"/>
        </p:nvGrpSpPr>
        <p:grpSpPr>
          <a:xfrm>
            <a:off x="1111995" y="2313038"/>
            <a:ext cx="11218960" cy="2935186"/>
            <a:chOff x="1808104" y="2316541"/>
            <a:chExt cx="11218960" cy="2935186"/>
          </a:xfrm>
        </p:grpSpPr>
        <p:pic>
          <p:nvPicPr>
            <p:cNvPr id="24" name="Resim 2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1808104" y="2718909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Resim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10866824" y="2316541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995" y="3384742"/>
            <a:ext cx="8921848" cy="791778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8519" y="4932760"/>
            <a:ext cx="9152196" cy="43204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5FC7-8F27-4AE4-A3E6-0D211B2F89E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7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2148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3500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" name="Dikdörtgen 11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Veri Yer Tutucusu 3"/>
          <p:cNvSpPr>
            <a:spLocks noGrp="1"/>
          </p:cNvSpPr>
          <p:nvPr>
            <p:ph type="dt" sz="half" idx="11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67842A38-0587-4B12-990C-B3AC5FE28F3B}" type="datetime1">
              <a:rPr lang="tr-TR" smtClean="0"/>
              <a:t>8.02.2024</a:t>
            </a:fld>
            <a:endParaRPr lang="tr-TR"/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2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3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2C4F-51EB-43D3-95AC-3B90643976FD}" type="datetime1">
              <a:rPr lang="tr-TR" smtClean="0"/>
              <a:t>8.02.2024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AF0D-01DB-416D-909C-6B12AEF98B43}" type="datetime1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r="288" b="40667"/>
          <a:stretch/>
        </p:blipFill>
        <p:spPr>
          <a:xfrm>
            <a:off x="26313" y="36215"/>
            <a:ext cx="13390325" cy="15504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1B7D6AAE-3A5D-452B-9A5F-1B1DCAF2FDC0}" type="datetime1">
              <a:rPr lang="tr-TR" smtClean="0"/>
              <a:t>8.02.2024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1783545" y="180231"/>
            <a:ext cx="1418650" cy="12767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821" y="301052"/>
            <a:ext cx="7514982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2148" y="1582266"/>
            <a:ext cx="442263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B46-5CD3-49F8-9B19-A86CFF3BE990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0C2-382A-4541-A9D5-F78B7FDDC44F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72148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E0E-8643-4087-8621-FB6B5BDA3DC5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634114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7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hyperlink" Target="k&#305;lavuzlar%20ve%20d&#246;k&#252;manlar/uygulama%20ve%20izleme%20sorumlusu%20olabilecek%20unvanlar.pdf" TargetMode="Externa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34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3.png"/><Relationship Id="rId2" Type="http://schemas.openxmlformats.org/officeDocument/2006/relationships/diagramData" Target="../diagrams/data12.xml"/><Relationship Id="rId16" Type="http://schemas.openxmlformats.org/officeDocument/2006/relationships/hyperlink" Target="k&#305;lavuzlar%20ve%20d&#246;k&#252;manlar/ge&#231;erli%20kimlik%20belgeleri.JPG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image" Target="../media/image35.png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hyperlink" Target="k&#305;lavuzlar%20ve%20d&#246;k&#252;manlar/s&#305;nav%20giri&#351;%20belgeleri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E-sınav oturumlarında yapılan görevlendirmeler ve görev tanımları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48255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title"/>
          </p:nvPr>
        </p:nvSpPr>
        <p:spPr>
          <a:xfrm>
            <a:off x="331299" y="332210"/>
            <a:ext cx="11593936" cy="495273"/>
          </a:xfrm>
        </p:spPr>
        <p:txBody>
          <a:bodyPr>
            <a:noAutofit/>
          </a:bodyPr>
          <a:lstStyle/>
          <a:p>
            <a:r>
              <a:rPr lang="tr-TR" sz="3528" dirty="0"/>
              <a:t>Kimler Uygulama ve İzleme Sorumlusu Olabilir?</a:t>
            </a: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12842155" y="7158696"/>
            <a:ext cx="473129" cy="402567"/>
          </a:xfrm>
        </p:spPr>
        <p:txBody>
          <a:bodyPr/>
          <a:lstStyle/>
          <a:p>
            <a:fld id="{C6B1B305-4AC1-47E8-8323-E102EAB69338}" type="slidenum">
              <a:rPr lang="tr-TR" smtClean="0"/>
              <a:pPr/>
              <a:t>10</a:t>
            </a:fld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 rot="1277208">
            <a:off x="9457844" y="3387583"/>
            <a:ext cx="2589845" cy="2139451"/>
            <a:chOff x="7296011" y="1824077"/>
            <a:chExt cx="2564269" cy="2176422"/>
          </a:xfrm>
        </p:grpSpPr>
        <p:pic>
          <p:nvPicPr>
            <p:cNvPr id="4100" name="Picture 4" descr="C:\Users\dell\Downloads\pngwing.com (9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011" y="1824077"/>
              <a:ext cx="2564269" cy="2176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dell\Downloads\pngwing.com (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055" y="2011680"/>
              <a:ext cx="1440180" cy="144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dell\Downloads\pngwing.com (7)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85" y="3887654"/>
            <a:ext cx="2192766" cy="33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 8"/>
          <p:cNvGrpSpPr/>
          <p:nvPr/>
        </p:nvGrpSpPr>
        <p:grpSpPr>
          <a:xfrm rot="20635353">
            <a:off x="1558637" y="3606708"/>
            <a:ext cx="2841118" cy="2411398"/>
            <a:chOff x="1444284" y="2703855"/>
            <a:chExt cx="2576870" cy="2187117"/>
          </a:xfrm>
        </p:grpSpPr>
        <p:pic>
          <p:nvPicPr>
            <p:cNvPr id="4101" name="Picture 5" descr="C:\Users\dell\Downloads\pngwing.com (9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09229" flipH="1">
              <a:off x="1444284" y="2703855"/>
              <a:ext cx="2576870" cy="218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dell\Downloads\pngwing.com (8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09229">
              <a:off x="2095927" y="3077430"/>
              <a:ext cx="1141690" cy="1105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 5"/>
          <p:cNvGrpSpPr/>
          <p:nvPr/>
        </p:nvGrpSpPr>
        <p:grpSpPr>
          <a:xfrm>
            <a:off x="7361477" y="1356466"/>
            <a:ext cx="2631650" cy="2233611"/>
            <a:chOff x="5228411" y="716568"/>
            <a:chExt cx="3647798" cy="3096068"/>
          </a:xfrm>
        </p:grpSpPr>
        <p:pic>
          <p:nvPicPr>
            <p:cNvPr id="4102" name="Picture 6" descr="C:\Users\dell\Downloads\pngwing.com (9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411" y="716568"/>
              <a:ext cx="3647798" cy="30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dell\Downloads\pngwing.com (10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190" y="1152220"/>
              <a:ext cx="2506980" cy="167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 9"/>
          <p:cNvGrpSpPr/>
          <p:nvPr/>
        </p:nvGrpSpPr>
        <p:grpSpPr>
          <a:xfrm rot="733418">
            <a:off x="3218939" y="1186698"/>
            <a:ext cx="2841118" cy="2568856"/>
            <a:chOff x="3718949" y="1611143"/>
            <a:chExt cx="2576870" cy="2329930"/>
          </a:xfrm>
        </p:grpSpPr>
        <p:pic>
          <p:nvPicPr>
            <p:cNvPr id="20" name="Picture 5" descr="C:\Users\dell\Downloads\pngwing.com (9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09229" flipH="1">
              <a:off x="3718949" y="1753956"/>
              <a:ext cx="2576870" cy="218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C:\Users\dell\Downloads\pngwing.com (11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399" y="1611143"/>
              <a:ext cx="1669970" cy="196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726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3528" dirty="0"/>
              <a:t>E-Sınav Uygulama ve İzleme Sorumlusunun Görevleri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057237867"/>
              </p:ext>
            </p:extLst>
          </p:nvPr>
        </p:nvGraphicFramePr>
        <p:xfrm>
          <a:off x="3014356" y="1171995"/>
          <a:ext cx="10066982" cy="535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122" name="Picture 2" descr="C:\Users\dell\Downloads\pngwing.com (1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8" y="2415403"/>
            <a:ext cx="2854389" cy="28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5" y="1440174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74" y="2158713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21" y="2898036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67" y="3642961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20" y="4359364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02" y="5098688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34" y="5839805"/>
            <a:ext cx="444890" cy="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6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1298" y="332210"/>
            <a:ext cx="11956106" cy="495273"/>
          </a:xfrm>
        </p:spPr>
        <p:txBody>
          <a:bodyPr>
            <a:normAutofit fontScale="90000"/>
          </a:bodyPr>
          <a:lstStyle/>
          <a:p>
            <a:r>
              <a:rPr lang="tr-TR" sz="2536" dirty="0">
                <a:effectLst/>
              </a:rPr>
              <a:t>E-Sınav Uygulamalarında Görevlilerin Sıkça Yaptığı Hatalar (Uygulama ve İzleme Sorumlusu)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2840673" y="1182659"/>
          <a:ext cx="9921907" cy="60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9" y="2528547"/>
            <a:ext cx="2814472" cy="309189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4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1" y="1497043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43" y="2345310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0" y="3160246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03" y="3966781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0" y="4773315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43" y="5620445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64" y="6452184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1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e-Sınav Merkez Sınav Görevlisi Görevlendirmeleri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8" name="Picture 2" descr="C:\Users\Arif\Desktop\9b8b1261bb38821f720b91d8f048d4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9" y="1232665"/>
            <a:ext cx="1272217" cy="10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63067" y="1122478"/>
            <a:ext cx="9739939" cy="126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536" b="1" dirty="0"/>
              <a:t>e-Sınav uygulamalarında yaşanabilecek </a:t>
            </a:r>
            <a:r>
              <a:rPr lang="tr-TR" sz="2536" b="1" u="sng" dirty="0">
                <a:solidFill>
                  <a:srgbClr val="FF0000"/>
                </a:solidFill>
              </a:rPr>
              <a:t>teknik ve idari sorunlara </a:t>
            </a:r>
            <a:r>
              <a:rPr lang="tr-TR" sz="2536" b="1" dirty="0"/>
              <a:t>destek sağlamak üzere e-Sınav merkez Sınav Görevlisi görevlendirilir.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476812" y="3852647"/>
            <a:ext cx="5708818" cy="3214355"/>
            <a:chOff x="486574" y="3394554"/>
            <a:chExt cx="4618826" cy="2438209"/>
          </a:xfrm>
        </p:grpSpPr>
        <p:pic>
          <p:nvPicPr>
            <p:cNvPr id="1027" name="Picture 3" descr="C:\Users\dell\Downloads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74" y="4642815"/>
              <a:ext cx="576945" cy="118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" name="Diyagram 5"/>
            <p:cNvGraphicFramePr/>
            <p:nvPr/>
          </p:nvGraphicFramePr>
          <p:xfrm>
            <a:off x="601980" y="3394554"/>
            <a:ext cx="3984285" cy="13431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1" name="Picture 3" descr="C:\Users\dell\Downloads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841" y="4642815"/>
              <a:ext cx="576945" cy="118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dell\Downloads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188" y="4642815"/>
              <a:ext cx="576945" cy="118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dell\Downloads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455" y="4642815"/>
              <a:ext cx="576945" cy="118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ell\Downloads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976" y="4642815"/>
              <a:ext cx="576945" cy="118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ell\Downloads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243" y="4642815"/>
              <a:ext cx="576945" cy="118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" descr="C:\Users\Arif\Desktop\9b8b1261bb38821f720b91d8f048d4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644" y="1232665"/>
            <a:ext cx="1272217" cy="105214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7070134" y="2532415"/>
            <a:ext cx="6084416" cy="3398567"/>
            <a:chOff x="6813972" y="3314700"/>
            <a:chExt cx="4566492" cy="2565400"/>
          </a:xfrm>
        </p:grpSpPr>
        <p:graphicFrame>
          <p:nvGraphicFramePr>
            <p:cNvPr id="20" name="Diyagram 19"/>
            <p:cNvGraphicFramePr/>
            <p:nvPr/>
          </p:nvGraphicFramePr>
          <p:xfrm>
            <a:off x="6837680" y="3314700"/>
            <a:ext cx="4119372" cy="14445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1029" name="Picture 5" descr="C:\Users\dell\Downloads\pngegg (2)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972" y="4889500"/>
              <a:ext cx="97705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Users\dell\Downloads\pngegg (2)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150" y="4889500"/>
              <a:ext cx="97705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C:\Users\dell\Downloads\pngegg (2)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408" y="4889500"/>
              <a:ext cx="97705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97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e-Sınav Merkez Sınav Görevlilerinin Görevleri (Bilgi İşlem Genel Müdürlüğü)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14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3164881" y="1171529"/>
          <a:ext cx="9899653" cy="597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dell\Downloads\pngeg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2" y="895061"/>
            <a:ext cx="2745143" cy="56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47" y="5940809"/>
            <a:ext cx="616103" cy="6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31" y="4540575"/>
            <a:ext cx="616103" cy="6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31" y="3155708"/>
            <a:ext cx="616103" cy="6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47" y="1769476"/>
            <a:ext cx="616103" cy="6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7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e-Sınav Merkez Sınav Görevlilerinin Görevleri  (ÖDSHGM)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15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3164881" y="895061"/>
          <a:ext cx="9899653" cy="625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19" y="1271974"/>
            <a:ext cx="534889" cy="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ell\Downloads\pngegg (2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" b="6702"/>
          <a:stretch/>
        </p:blipFill>
        <p:spPr bwMode="auto">
          <a:xfrm>
            <a:off x="196385" y="1979220"/>
            <a:ext cx="3552058" cy="36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08" y="2246537"/>
            <a:ext cx="534889" cy="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53" y="3248187"/>
            <a:ext cx="534889" cy="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51" y="4231151"/>
            <a:ext cx="534889" cy="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11" y="5230918"/>
            <a:ext cx="534889" cy="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22" y="6197080"/>
            <a:ext cx="534889" cy="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5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2800" dirty="0"/>
              <a:t>E-Sınav Uygulamasında Salon Görevlilerin Dikkat Etmesi Gereken Hususlar</a:t>
            </a: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380189550"/>
              </p:ext>
            </p:extLst>
          </p:nvPr>
        </p:nvGraphicFramePr>
        <p:xfrm>
          <a:off x="133790" y="1134189"/>
          <a:ext cx="7287802" cy="614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870403657"/>
              </p:ext>
            </p:extLst>
          </p:nvPr>
        </p:nvGraphicFramePr>
        <p:xfrm>
          <a:off x="7124457" y="1075159"/>
          <a:ext cx="5887569" cy="628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1114236"/>
            <a:ext cx="842240" cy="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2223221"/>
            <a:ext cx="842240" cy="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3349009"/>
            <a:ext cx="842240" cy="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4382382"/>
            <a:ext cx="842240" cy="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5424156"/>
            <a:ext cx="842240" cy="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" y="6465930"/>
            <a:ext cx="842240" cy="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3" y="1056259"/>
            <a:ext cx="946984" cy="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3" y="2129892"/>
            <a:ext cx="946984" cy="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3" y="3203525"/>
            <a:ext cx="946984" cy="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3" y="4290252"/>
            <a:ext cx="946984" cy="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3" y="5376979"/>
            <a:ext cx="946984" cy="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rif\Desktop\exclamation-40026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3" y="6463706"/>
            <a:ext cx="946984" cy="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J:\CNYT_SNM\ARİF OĞUZ - SUNUMLAR - ERZURUM\Yeni klasör\Alarm-Arrow-Right-icon.png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0401" y="4526256"/>
            <a:ext cx="546091" cy="546091"/>
          </a:xfrm>
          <a:prstGeom prst="rect">
            <a:avLst/>
          </a:prstGeom>
          <a:noFill/>
        </p:spPr>
      </p:pic>
      <p:pic>
        <p:nvPicPr>
          <p:cNvPr id="22" name="Picture 2" descr="J:\CNYT_SNM\ARİF OĞUZ - SUNUMLAR - ERZURUM\Yeni klasör\Alarm-Arrow-Right-icon.png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0401" y="5544926"/>
            <a:ext cx="546091" cy="54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79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2842" y="268784"/>
            <a:ext cx="12169353" cy="586719"/>
          </a:xfrm>
        </p:spPr>
        <p:txBody>
          <a:bodyPr>
            <a:normAutofit/>
          </a:bodyPr>
          <a:lstStyle/>
          <a:p>
            <a:r>
              <a:rPr lang="tr-TR" sz="2646" dirty="0"/>
              <a:t>MEM Sınav Hizmetleri Birimlerince Dikkat Edilmesi Gereken Hususlar</a:t>
            </a:r>
            <a:endParaRPr lang="tr-TR" sz="2536" dirty="0"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3029704" y="1182659"/>
          <a:ext cx="9921907" cy="60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01" y="1646040"/>
            <a:ext cx="605141" cy="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20" y="2762434"/>
            <a:ext cx="605141" cy="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09" y="6149047"/>
            <a:ext cx="605141" cy="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68" y="3876708"/>
            <a:ext cx="605141" cy="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63" y="4998082"/>
            <a:ext cx="605141" cy="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7" y="2980985"/>
            <a:ext cx="2458678" cy="24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3029704" y="919954"/>
          <a:ext cx="9921907" cy="578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66" y="1354728"/>
            <a:ext cx="557694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00" y="3540812"/>
            <a:ext cx="557694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61" y="2454698"/>
            <a:ext cx="557694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32" y="5693798"/>
            <a:ext cx="557694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65" y="4616989"/>
            <a:ext cx="557694" cy="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" y="2590320"/>
            <a:ext cx="2458678" cy="2458678"/>
          </a:xfrm>
          <a:prstGeom prst="rect">
            <a:avLst/>
          </a:prstGeom>
        </p:spPr>
      </p:pic>
      <p:sp>
        <p:nvSpPr>
          <p:cNvPr id="13" name="Başlık 1"/>
          <p:cNvSpPr txBox="1">
            <a:spLocks/>
          </p:cNvSpPr>
          <p:nvPr/>
        </p:nvSpPr>
        <p:spPr>
          <a:xfrm>
            <a:off x="1149196" y="678515"/>
            <a:ext cx="12169353" cy="586719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tr-TR" sz="2536" dirty="0">
              <a:effectLst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 Sınav Hizmetleri Birimlerince Dikkat Edilmesi Gereken Hususlar</a:t>
            </a:r>
          </a:p>
        </p:txBody>
      </p:sp>
    </p:spTree>
    <p:extLst>
      <p:ext uri="{BB962C8B-B14F-4D97-AF65-F5344CB8AC3E}">
        <p14:creationId xmlns:p14="http://schemas.microsoft.com/office/powerpoint/2010/main" val="179181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e-Sınav Uygulamaları Takip ve İzleme İşlemleri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4" y="1786188"/>
            <a:ext cx="10866891" cy="505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2468464" y="2040289"/>
            <a:ext cx="8738679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1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https://esinavizleme.meb.gov.tr</a:t>
            </a:r>
          </a:p>
        </p:txBody>
      </p:sp>
    </p:spTree>
    <p:extLst>
      <p:ext uri="{BB962C8B-B14F-4D97-AF65-F5344CB8AC3E}">
        <p14:creationId xmlns:p14="http://schemas.microsoft.com/office/powerpoint/2010/main" val="264255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Kapsamında Yapılan Görevlendirmeler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815566983"/>
              </p:ext>
            </p:extLst>
          </p:nvPr>
        </p:nvGraphicFramePr>
        <p:xfrm>
          <a:off x="270509" y="1079500"/>
          <a:ext cx="12787669" cy="52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71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5472" y="318028"/>
            <a:ext cx="11593936" cy="49527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E-Sınav Merkezleri İzleme Ekranı –Ana Sayfa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4098" name="Picture 2" descr="E:\e_snv_mrkz_grv_egitim\ana_say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6" y="1023441"/>
            <a:ext cx="13045086" cy="63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–Sınav Merkezleri Sayfası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5123" name="Picture 3" descr="E:\e_snv_mrkz_grv_egitim\sınav_merkezle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5" y="1038719"/>
            <a:ext cx="12907449" cy="65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8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Gün İçindeki Sınav Listesi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6146" name="Picture 2" descr="E:\e_snv_mrkz_grv_egitim\sınav_merkezleri-ge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" y="857961"/>
            <a:ext cx="13320043" cy="67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7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Saatlere Göre Oturumlar (Saat Seçimi)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6" y="1008169"/>
            <a:ext cx="12922004" cy="63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Saatlere Göre Oturumlar (Başlayan ve Devam Eden)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7170" name="Picture 2" descr="E:\e_snv_mrkz_grv_egitim\gun_icindeki_sınav_listesi_17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5" y="1023443"/>
            <a:ext cx="13014697" cy="62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1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Saatlere Göre Oturumlar (Devam eden ve Bitenler)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8194" name="Picture 2" descr="E:\e_snv_mrkz_grv_egitim\gun_icindeki_sınav_listesi_17_00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1" y="940862"/>
            <a:ext cx="13088527" cy="64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32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Saatlere Göre Oturumlar (Başlayan ve Başlatılmamış Oturumlar)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12290" name="Picture 2" descr="E:\e_snv_mrkz_grv_egitim\gun_icindeki_sınav_listesi_19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7" y="1130369"/>
            <a:ext cx="12772323" cy="60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2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 Sınav Günü Personel Listesi ve İletişim Bilgileri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9219" name="Picture 3" descr="E:\e_snv_mrkz_grv_egitim\gun_icindeki_GOREVLİ_PERSONEL_liste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7" y="1045244"/>
            <a:ext cx="12143846" cy="62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2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 e-Sınav Merkezi Oturum Bilgileri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10242" name="Picture 2" descr="E:\e_snv_mrkz_grv_egitim\gun_icindeki_sınav_listesi_17_00_Ad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5" y="992893"/>
            <a:ext cx="13258942" cy="64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75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İzleme Ekranı –  e-Sınav Merkezi Aday Bilgilerini Görme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29</a:t>
            </a:fld>
            <a:endParaRPr lang="tr-TR" dirty="0"/>
          </a:p>
        </p:txBody>
      </p:sp>
      <p:pic>
        <p:nvPicPr>
          <p:cNvPr id="11266" name="Picture 2" descr="E:\e_snv_mrkz_grv_egitim\gun_icindeki_sınav_listesi_17_00_Adana_A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" y="1191473"/>
            <a:ext cx="12600193" cy="61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3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Kapsamında Görevlendirmeler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01787" y="1601302"/>
            <a:ext cx="844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b="1" dirty="0">
                <a:solidFill>
                  <a:srgbClr val="FF0000"/>
                </a:solidFill>
              </a:rPr>
              <a:t>E-Sınav Kapsamında Görevlendirmeler Nasıl Yapılır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995609" y="2963614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Hizmetli hariç tüm görevlendirmeler MEBBİS üzerinden yapılır.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995609" y="3573214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takvim yılı içerisinde en fazla 20 görev alınabilir. 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95609" y="4246314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Bir hafta içerisinde en fazla 1 görev alınabilir.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995609" y="2313732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Milli Eğitim Müdürü teklifi ve Valilik veya Kaymakamlık Oluru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995609" y="4957514"/>
            <a:ext cx="651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Resen görev isteği talebi yapılabilir.</a:t>
            </a:r>
          </a:p>
        </p:txBody>
      </p:sp>
      <p:pic>
        <p:nvPicPr>
          <p:cNvPr id="13" name="Picture 3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2387027"/>
            <a:ext cx="311574" cy="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3036909"/>
            <a:ext cx="311574" cy="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3646509"/>
            <a:ext cx="311574" cy="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4319609"/>
            <a:ext cx="311574" cy="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5030809"/>
            <a:ext cx="311574" cy="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995609" y="5652839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Resen görevlendirme sınırlandırması vardır.</a:t>
            </a:r>
          </a:p>
        </p:txBody>
      </p:sp>
      <p:pic>
        <p:nvPicPr>
          <p:cNvPr id="19" name="Picture 3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5726134"/>
            <a:ext cx="311574" cy="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ell\Downloads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77" y="2124522"/>
            <a:ext cx="5279901" cy="5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84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e-Sınav Merkezi Canlı Kamera Görüntüsü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30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9" y="1118597"/>
            <a:ext cx="12827751" cy="62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e-Sınav Merkezi Canlı Kamera Görüntüsü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9" y="1125438"/>
            <a:ext cx="12805792" cy="623813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08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E-Sınav Bina Sorumlusu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45978" y="1123017"/>
            <a:ext cx="670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b="1" dirty="0">
                <a:solidFill>
                  <a:srgbClr val="FF0000"/>
                </a:solidFill>
              </a:rPr>
              <a:t>Kimler E-Sınav Bina Sorumlusu Olabilir?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22961" y="1820247"/>
            <a:ext cx="564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Milli Eğitim Müdürü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22961" y="2414607"/>
            <a:ext cx="564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Milli Eğitim Müdür Yardımcısı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22961" y="2951817"/>
            <a:ext cx="564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İl veya İlçe Milli Eğitim Şube Müdürü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22961" y="3500457"/>
            <a:ext cx="564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Maarif Müfettişleri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22961" y="4003377"/>
            <a:ext cx="564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Uzman kadrolarında bulunan personel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280160" y="4666317"/>
            <a:ext cx="686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E-Sınav Salonlarının Bulunduğu Binalarda Görevli;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725931" y="5130859"/>
            <a:ext cx="372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Okul veya Kurum Müdürü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725930" y="5592524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Müdür Başyardımcısı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725930" y="6068873"/>
            <a:ext cx="437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Müdür Yardımcısı veya Öğretmen</a:t>
            </a:r>
          </a:p>
        </p:txBody>
      </p:sp>
      <p:pic>
        <p:nvPicPr>
          <p:cNvPr id="16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1902619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2496979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3034189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3582829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4085749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9" y="5213231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9" y="5674896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9" y="6151245"/>
            <a:ext cx="293622" cy="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rif\Desktop\Yeni klasör\9b8b1261bb38821f720b91d8f048d4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79" y="1646237"/>
            <a:ext cx="3714692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8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3528" dirty="0"/>
              <a:t>E-Sınav Bina Sorumlusunun Görevleri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771874949"/>
              </p:ext>
            </p:extLst>
          </p:nvPr>
        </p:nvGraphicFramePr>
        <p:xfrm>
          <a:off x="5349246" y="2338390"/>
          <a:ext cx="7315925" cy="360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146" name="Picture 2" descr="C:\Users\dell\Downloads\pngwing.com (1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6" y="1756266"/>
            <a:ext cx="4424739" cy="44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87" y="2768998"/>
            <a:ext cx="536080" cy="5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5" y="3854180"/>
            <a:ext cx="536080" cy="5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ll\Downloads\pngegg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85" y="4939361"/>
            <a:ext cx="536080" cy="5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9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5505" y="272998"/>
            <a:ext cx="11956106" cy="495273"/>
          </a:xfrm>
        </p:spPr>
        <p:txBody>
          <a:bodyPr>
            <a:normAutofit/>
          </a:bodyPr>
          <a:lstStyle/>
          <a:p>
            <a:r>
              <a:rPr lang="tr-TR" sz="2536" dirty="0">
                <a:effectLst/>
              </a:rPr>
              <a:t>E-Sınav Uygulamalarında Görevlilerin Sıkça Yaptığı Hatalar (Bina Sorumlusu)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6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3029704" y="1182659"/>
          <a:ext cx="9921907" cy="60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45" y="1505139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52" y="2330978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39" y="3151669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36" y="3987550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39" y="4801171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45" y="6423562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52" y="5620444"/>
            <a:ext cx="445548" cy="4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ownloads\pngwing.com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4" y="2480666"/>
            <a:ext cx="2927671" cy="29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3528" dirty="0"/>
              <a:t>E-Sınav Salon Başkanı ve Gözetmenler</a:t>
            </a: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>
          <a:xfrm>
            <a:off x="12675857" y="6891083"/>
            <a:ext cx="459766" cy="402567"/>
          </a:xfrm>
        </p:spPr>
        <p:txBody>
          <a:bodyPr/>
          <a:lstStyle/>
          <a:p>
            <a:fld id="{C6B1B305-4AC1-47E8-8323-E102EAB6933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81810" y="1238178"/>
            <a:ext cx="9752735" cy="104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087" b="1" dirty="0">
                <a:solidFill>
                  <a:srgbClr val="FF0000"/>
                </a:solidFill>
              </a:rPr>
              <a:t>Kimler E-Sınav Uygulamasında Salon Başkanı ve Gözetmen Olarak Görev Alabilir?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07706" y="3027829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>
                <a:solidFill>
                  <a:srgbClr val="FF0000"/>
                </a:solidFill>
              </a:rPr>
              <a:t>Müdür Yardımcısı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907706" y="2372520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/>
              <a:t>Müdür Başyardımcısı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907706" y="3620129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/>
              <a:t>Okul veya Kurum Müdürü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907706" y="4225030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>
                <a:solidFill>
                  <a:srgbClr val="FF0000"/>
                </a:solidFill>
              </a:rPr>
              <a:t>Mühendis kadrolarında bulunan personel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07706" y="4779523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/>
              <a:t>Uzman kadrolarında bulunan personel</a:t>
            </a:r>
          </a:p>
        </p:txBody>
      </p:sp>
      <p:pic>
        <p:nvPicPr>
          <p:cNvPr id="1026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2463340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3118649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3710948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4315849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4870341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if\Desktop\Yeni klasör\9b8b1261bb38821f720b91d8f048d4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19" y="2482547"/>
            <a:ext cx="3315513" cy="40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etin kutusu 27"/>
          <p:cNvSpPr txBox="1"/>
          <p:nvPr/>
        </p:nvSpPr>
        <p:spPr>
          <a:xfrm>
            <a:off x="907706" y="5395626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>
                <a:solidFill>
                  <a:srgbClr val="FF0000"/>
                </a:solidFill>
              </a:rPr>
              <a:t>Araştırmacı kadrolarında bulunan personel</a:t>
            </a:r>
          </a:p>
        </p:txBody>
      </p:sp>
      <p:pic>
        <p:nvPicPr>
          <p:cNvPr id="29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5486444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Metin kutusu 29"/>
          <p:cNvSpPr txBox="1"/>
          <p:nvPr/>
        </p:nvSpPr>
        <p:spPr>
          <a:xfrm>
            <a:off x="907706" y="6011728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/>
              <a:t>Programcı kadrolarında bulunan personel</a:t>
            </a:r>
          </a:p>
        </p:txBody>
      </p:sp>
      <p:pic>
        <p:nvPicPr>
          <p:cNvPr id="31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6102547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etin kutusu 31"/>
          <p:cNvSpPr txBox="1"/>
          <p:nvPr/>
        </p:nvSpPr>
        <p:spPr>
          <a:xfrm>
            <a:off x="907706" y="6548882"/>
            <a:ext cx="622543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46" dirty="0">
                <a:solidFill>
                  <a:srgbClr val="FF0000"/>
                </a:solidFill>
              </a:rPr>
              <a:t>Çözümleyici kadrolarında bulunan personel</a:t>
            </a:r>
          </a:p>
        </p:txBody>
      </p:sp>
      <p:pic>
        <p:nvPicPr>
          <p:cNvPr id="33" name="Picture 2" descr="C:\Users\Arif\Desktop\Yeni klasör\checkbox-30311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6639701"/>
            <a:ext cx="323732" cy="3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3528" dirty="0"/>
              <a:t>E-Sınav Salon Başkanı ve Gözetmenin Görevleri</a:t>
            </a:r>
          </a:p>
        </p:txBody>
      </p:sp>
      <p:graphicFrame>
        <p:nvGraphicFramePr>
          <p:cNvPr id="2" name="Diyagram 1"/>
          <p:cNvGraphicFramePr/>
          <p:nvPr/>
        </p:nvGraphicFramePr>
        <p:xfrm>
          <a:off x="3717974" y="1302217"/>
          <a:ext cx="8897086" cy="567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7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49" y="1609306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62" y="2395251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05" y="3177696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16" y="3943037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03" y="4711878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66" y="6256558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ll\Downloads\pngegg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37" y="5491219"/>
            <a:ext cx="412218" cy="4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ll\Downloads\pngwing.com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9" y="2528548"/>
            <a:ext cx="2888352" cy="35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0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51" y="244692"/>
            <a:ext cx="11953328" cy="49527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effectLst/>
              </a:rPr>
              <a:t>E-Sınav Görevlilerin Sıkça Yaptığı Hatalar (Salon Başkanı/Gözetmen)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305-4AC1-47E8-8323-E102EAB69338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5" name="Diyagram 4"/>
          <p:cNvGraphicFramePr/>
          <p:nvPr/>
        </p:nvGraphicFramePr>
        <p:xfrm>
          <a:off x="2840673" y="1182659"/>
          <a:ext cx="9921907" cy="60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dell\Downloads\pngwing.com (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" y="2369196"/>
            <a:ext cx="3427772" cy="34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05" y="3975457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1" y="1497043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46" y="2337183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92" y="3156320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92" y="4794593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48" y="5613730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ell\Downloads\pngwing.com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66" y="6422365"/>
            <a:ext cx="406068" cy="3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7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4687</TotalTime>
  <Words>1042</Words>
  <Application>Microsoft Office PowerPoint</Application>
  <PresentationFormat>Özel</PresentationFormat>
  <Paragraphs>185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Calibri</vt:lpstr>
      <vt:lpstr>Ofis Teması</vt:lpstr>
      <vt:lpstr>E-sınav oturumlarında yapılan görevlendirmeler ve görev tanımları</vt:lpstr>
      <vt:lpstr>e-Sınav Kapsamında Yapılan Görevlendirmeler </vt:lpstr>
      <vt:lpstr>E-Sınav Kapsamında Görevlendirmeler</vt:lpstr>
      <vt:lpstr>E-Sınav Bina Sorumlusu</vt:lpstr>
      <vt:lpstr>E-Sınav Bina Sorumlusunun Görevleri</vt:lpstr>
      <vt:lpstr>E-Sınav Uygulamalarında Görevlilerin Sıkça Yaptığı Hatalar (Bina Sorumlusu)</vt:lpstr>
      <vt:lpstr>E-Sınav Salon Başkanı ve Gözetmenler</vt:lpstr>
      <vt:lpstr>E-Sınav Salon Başkanı ve Gözetmenin Görevleri</vt:lpstr>
      <vt:lpstr>E-Sınav Görevlilerin Sıkça Yaptığı Hatalar (Salon Başkanı/Gözetmen)</vt:lpstr>
      <vt:lpstr>Kimler Uygulama ve İzleme Sorumlusu Olabilir?</vt:lpstr>
      <vt:lpstr>E-Sınav Uygulama ve İzleme Sorumlusunun Görevleri</vt:lpstr>
      <vt:lpstr>E-Sınav Uygulamalarında Görevlilerin Sıkça Yaptığı Hatalar (Uygulama ve İzleme Sorumlusu)</vt:lpstr>
      <vt:lpstr>e-Sınav Merkez Sınav Görevlisi Görevlendirmeleri</vt:lpstr>
      <vt:lpstr>e-Sınav Merkez Sınav Görevlilerinin Görevleri (Bilgi İşlem Genel Müdürlüğü) </vt:lpstr>
      <vt:lpstr>e-Sınav Merkez Sınav Görevlilerinin Görevleri  (ÖDSHGM)</vt:lpstr>
      <vt:lpstr>E-Sınav Uygulamasında Salon Görevlilerin Dikkat Etmesi Gereken Hususlar</vt:lpstr>
      <vt:lpstr>MEM Sınav Hizmetleri Birimlerince Dikkat Edilmesi Gereken Hususlar</vt:lpstr>
      <vt:lpstr>MEM Sınav Hizmetleri Birimlerince Dikkat Edilmesi Gereken Hususlar</vt:lpstr>
      <vt:lpstr>e-Sınav Uygulamaları Takip ve İzleme İşlemleri</vt:lpstr>
      <vt:lpstr>E-Sınav Merkezleri İzleme Ekranı –Ana Sayfa </vt:lpstr>
      <vt:lpstr>İzleme Ekranı –Sınav Merkezleri Sayfası</vt:lpstr>
      <vt:lpstr>İzleme Ekranı – Gün İçindeki Sınav Listesi</vt:lpstr>
      <vt:lpstr>İzleme Ekranı – Saatlere Göre Oturumlar (Saat Seçimi)</vt:lpstr>
      <vt:lpstr>İzleme Ekranı – Saatlere Göre Oturumlar (Başlayan ve Devam Eden)</vt:lpstr>
      <vt:lpstr>İzleme Ekranı – Saatlere Göre Oturumlar (Devam eden ve Bitenler)</vt:lpstr>
      <vt:lpstr>İzleme Ekranı – Saatlere Göre Oturumlar (Başlayan ve Başlatılmamış Oturumlar)</vt:lpstr>
      <vt:lpstr>İzleme Ekranı –  Sınav Günü Personel Listesi ve İletişim Bilgileri</vt:lpstr>
      <vt:lpstr>İzleme Ekranı –  e-Sınav Merkezi Oturum Bilgileri</vt:lpstr>
      <vt:lpstr>İzleme Ekranı –  e-Sınav Merkezi Aday Bilgilerini Görme</vt:lpstr>
      <vt:lpstr>e-Sınav Merkezi Canlı Kamera Görüntüsü</vt:lpstr>
      <vt:lpstr>e-Sınav Merkezi Canlı Kamera Görüntüsü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 AYDIN</dc:creator>
  <cp:lastModifiedBy>Badi</cp:lastModifiedBy>
  <cp:revision>611</cp:revision>
  <cp:lastPrinted>2019-08-20T12:05:08Z</cp:lastPrinted>
  <dcterms:created xsi:type="dcterms:W3CDTF">2018-04-18T08:47:01Z</dcterms:created>
  <dcterms:modified xsi:type="dcterms:W3CDTF">2024-02-08T09:10:08Z</dcterms:modified>
</cp:coreProperties>
</file>