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>
        <p:scale>
          <a:sx n="66" d="100"/>
          <a:sy n="66" d="100"/>
        </p:scale>
        <p:origin x="2160" y="876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ABF0-851F-46F6-BEF7-9C3112455DA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99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8.02.2024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8.02.2024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png"/><Relationship Id="rId9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Uygulama ve izleme sorumlularının e-sınav oturumlarında yapması gereken işlemler ve sorumlulukları 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34544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212583" y="4674540"/>
            <a:ext cx="3148846" cy="1922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036852" y="4723267"/>
            <a:ext cx="2970736" cy="1809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8547940" y="4723267"/>
            <a:ext cx="2982498" cy="1873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957880" y="6596782"/>
            <a:ext cx="804714" cy="534328"/>
          </a:xfrm>
          <a:custGeom>
            <a:avLst/>
            <a:gdLst/>
            <a:ahLst/>
            <a:cxnLst/>
            <a:rect l="l" t="t" r="r" b="b"/>
            <a:pathLst>
              <a:path w="729869" h="484631">
                <a:moveTo>
                  <a:pt x="649223" y="0"/>
                </a:moveTo>
                <a:lnTo>
                  <a:pt x="0" y="0"/>
                </a:lnTo>
                <a:lnTo>
                  <a:pt x="0" y="484631"/>
                </a:lnTo>
                <a:lnTo>
                  <a:pt x="649223" y="484631"/>
                </a:lnTo>
                <a:lnTo>
                  <a:pt x="649223" y="403859"/>
                </a:lnTo>
                <a:lnTo>
                  <a:pt x="729869" y="343827"/>
                </a:lnTo>
                <a:lnTo>
                  <a:pt x="649223" y="282702"/>
                </a:lnTo>
                <a:lnTo>
                  <a:pt x="64922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957880" y="6596782"/>
            <a:ext cx="804714" cy="534328"/>
          </a:xfrm>
          <a:custGeom>
            <a:avLst/>
            <a:gdLst/>
            <a:ahLst/>
            <a:cxnLst/>
            <a:rect l="l" t="t" r="r" b="b"/>
            <a:pathLst>
              <a:path w="729869" h="484631">
                <a:moveTo>
                  <a:pt x="0" y="0"/>
                </a:moveTo>
                <a:lnTo>
                  <a:pt x="378713" y="0"/>
                </a:lnTo>
                <a:lnTo>
                  <a:pt x="541019" y="0"/>
                </a:lnTo>
                <a:lnTo>
                  <a:pt x="649223" y="0"/>
                </a:lnTo>
                <a:lnTo>
                  <a:pt x="649223" y="282702"/>
                </a:lnTo>
                <a:lnTo>
                  <a:pt x="729869" y="343827"/>
                </a:lnTo>
                <a:lnTo>
                  <a:pt x="649223" y="403859"/>
                </a:lnTo>
                <a:lnTo>
                  <a:pt x="649223" y="484631"/>
                </a:lnTo>
                <a:lnTo>
                  <a:pt x="541019" y="484631"/>
                </a:lnTo>
                <a:lnTo>
                  <a:pt x="378713" y="484631"/>
                </a:lnTo>
                <a:lnTo>
                  <a:pt x="0" y="484631"/>
                </a:lnTo>
                <a:lnTo>
                  <a:pt x="0" y="403859"/>
                </a:lnTo>
                <a:lnTo>
                  <a:pt x="0" y="2827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9589106" y="6228348"/>
            <a:ext cx="361495" cy="692432"/>
          </a:xfrm>
          <a:custGeom>
            <a:avLst/>
            <a:gdLst/>
            <a:ahLst/>
            <a:cxnLst/>
            <a:rect l="l" t="t" r="r" b="b"/>
            <a:pathLst>
              <a:path w="327873" h="628030">
                <a:moveTo>
                  <a:pt x="169703" y="0"/>
                </a:moveTo>
                <a:lnTo>
                  <a:pt x="119811" y="6612"/>
                </a:lnTo>
                <a:lnTo>
                  <a:pt x="84482" y="21566"/>
                </a:lnTo>
                <a:lnTo>
                  <a:pt x="52732" y="44989"/>
                </a:lnTo>
                <a:lnTo>
                  <a:pt x="26787" y="75944"/>
                </a:lnTo>
                <a:lnTo>
                  <a:pt x="9477" y="110900"/>
                </a:lnTo>
                <a:lnTo>
                  <a:pt x="919" y="148065"/>
                </a:lnTo>
                <a:lnTo>
                  <a:pt x="0" y="160666"/>
                </a:lnTo>
                <a:lnTo>
                  <a:pt x="43" y="173273"/>
                </a:lnTo>
                <a:lnTo>
                  <a:pt x="9793" y="222574"/>
                </a:lnTo>
                <a:lnTo>
                  <a:pt x="27091" y="256695"/>
                </a:lnTo>
                <a:lnTo>
                  <a:pt x="52875" y="286578"/>
                </a:lnTo>
                <a:lnTo>
                  <a:pt x="64674" y="297837"/>
                </a:lnTo>
                <a:lnTo>
                  <a:pt x="75918" y="309709"/>
                </a:lnTo>
                <a:lnTo>
                  <a:pt x="106312" y="348995"/>
                </a:lnTo>
                <a:lnTo>
                  <a:pt x="131704" y="393788"/>
                </a:lnTo>
                <a:lnTo>
                  <a:pt x="152097" y="444088"/>
                </a:lnTo>
                <a:lnTo>
                  <a:pt x="162916" y="480681"/>
                </a:lnTo>
                <a:lnTo>
                  <a:pt x="171515" y="519721"/>
                </a:lnTo>
                <a:lnTo>
                  <a:pt x="177894" y="561209"/>
                </a:lnTo>
                <a:lnTo>
                  <a:pt x="182055" y="605144"/>
                </a:lnTo>
                <a:lnTo>
                  <a:pt x="183304" y="628030"/>
                </a:lnTo>
                <a:lnTo>
                  <a:pt x="182635" y="605144"/>
                </a:lnTo>
                <a:lnTo>
                  <a:pt x="183107" y="560920"/>
                </a:lnTo>
                <a:lnTo>
                  <a:pt x="185995" y="518919"/>
                </a:lnTo>
                <a:lnTo>
                  <a:pt x="191298" y="479108"/>
                </a:lnTo>
                <a:lnTo>
                  <a:pt x="199017" y="441489"/>
                </a:lnTo>
                <a:lnTo>
                  <a:pt x="215125" y="389168"/>
                </a:lnTo>
                <a:lnTo>
                  <a:pt x="236668" y="341778"/>
                </a:lnTo>
                <a:lnTo>
                  <a:pt x="263645" y="299318"/>
                </a:lnTo>
                <a:lnTo>
                  <a:pt x="284650" y="273751"/>
                </a:lnTo>
                <a:lnTo>
                  <a:pt x="293359" y="263350"/>
                </a:lnTo>
                <a:lnTo>
                  <a:pt x="313602" y="229484"/>
                </a:lnTo>
                <a:lnTo>
                  <a:pt x="325070" y="192874"/>
                </a:lnTo>
                <a:lnTo>
                  <a:pt x="327873" y="167738"/>
                </a:lnTo>
                <a:lnTo>
                  <a:pt x="327830" y="155131"/>
                </a:lnTo>
                <a:lnTo>
                  <a:pt x="318080" y="105831"/>
                </a:lnTo>
                <a:lnTo>
                  <a:pt x="300781" y="71714"/>
                </a:lnTo>
                <a:lnTo>
                  <a:pt x="274998" y="41836"/>
                </a:lnTo>
                <a:lnTo>
                  <a:pt x="242759" y="19066"/>
                </a:lnTo>
                <a:lnTo>
                  <a:pt x="207124" y="5150"/>
                </a:lnTo>
                <a:lnTo>
                  <a:pt x="182276" y="748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9589106" y="6228348"/>
            <a:ext cx="361495" cy="692432"/>
          </a:xfrm>
          <a:custGeom>
            <a:avLst/>
            <a:gdLst/>
            <a:ahLst/>
            <a:cxnLst/>
            <a:rect l="l" t="t" r="r" b="b"/>
            <a:pathLst>
              <a:path w="327873" h="628030">
                <a:moveTo>
                  <a:pt x="274998" y="41836"/>
                </a:moveTo>
                <a:lnTo>
                  <a:pt x="300781" y="71714"/>
                </a:lnTo>
                <a:lnTo>
                  <a:pt x="318080" y="105831"/>
                </a:lnTo>
                <a:lnTo>
                  <a:pt x="327830" y="155131"/>
                </a:lnTo>
                <a:lnTo>
                  <a:pt x="327873" y="167738"/>
                </a:lnTo>
                <a:lnTo>
                  <a:pt x="326954" y="180339"/>
                </a:lnTo>
                <a:lnTo>
                  <a:pt x="318396" y="217506"/>
                </a:lnTo>
                <a:lnTo>
                  <a:pt x="301086" y="252466"/>
                </a:lnTo>
                <a:lnTo>
                  <a:pt x="273846" y="286260"/>
                </a:lnTo>
                <a:lnTo>
                  <a:pt x="263645" y="299318"/>
                </a:lnTo>
                <a:lnTo>
                  <a:pt x="236668" y="341778"/>
                </a:lnTo>
                <a:lnTo>
                  <a:pt x="215125" y="389168"/>
                </a:lnTo>
                <a:lnTo>
                  <a:pt x="199017" y="441489"/>
                </a:lnTo>
                <a:lnTo>
                  <a:pt x="191298" y="479108"/>
                </a:lnTo>
                <a:lnTo>
                  <a:pt x="185995" y="518919"/>
                </a:lnTo>
                <a:lnTo>
                  <a:pt x="183107" y="560920"/>
                </a:lnTo>
                <a:lnTo>
                  <a:pt x="182569" y="582742"/>
                </a:lnTo>
                <a:lnTo>
                  <a:pt x="182634" y="605112"/>
                </a:lnTo>
                <a:lnTo>
                  <a:pt x="183304" y="628030"/>
                </a:lnTo>
                <a:lnTo>
                  <a:pt x="182055" y="605144"/>
                </a:lnTo>
                <a:lnTo>
                  <a:pt x="177894" y="561209"/>
                </a:lnTo>
                <a:lnTo>
                  <a:pt x="171515" y="519721"/>
                </a:lnTo>
                <a:lnTo>
                  <a:pt x="162916" y="480681"/>
                </a:lnTo>
                <a:lnTo>
                  <a:pt x="152097" y="444088"/>
                </a:lnTo>
                <a:lnTo>
                  <a:pt x="131704" y="393788"/>
                </a:lnTo>
                <a:lnTo>
                  <a:pt x="106312" y="348995"/>
                </a:lnTo>
                <a:lnTo>
                  <a:pt x="75918" y="309709"/>
                </a:lnTo>
                <a:lnTo>
                  <a:pt x="52875" y="286578"/>
                </a:lnTo>
                <a:lnTo>
                  <a:pt x="43342" y="277187"/>
                </a:lnTo>
                <a:lnTo>
                  <a:pt x="20379" y="245713"/>
                </a:lnTo>
                <a:lnTo>
                  <a:pt x="3008" y="198269"/>
                </a:lnTo>
                <a:lnTo>
                  <a:pt x="0" y="160666"/>
                </a:lnTo>
                <a:lnTo>
                  <a:pt x="919" y="148065"/>
                </a:lnTo>
                <a:lnTo>
                  <a:pt x="9477" y="110900"/>
                </a:lnTo>
                <a:lnTo>
                  <a:pt x="26787" y="75944"/>
                </a:lnTo>
                <a:lnTo>
                  <a:pt x="52732" y="44989"/>
                </a:lnTo>
                <a:lnTo>
                  <a:pt x="84482" y="21566"/>
                </a:lnTo>
                <a:lnTo>
                  <a:pt x="119811" y="6612"/>
                </a:lnTo>
                <a:lnTo>
                  <a:pt x="169703" y="0"/>
                </a:lnTo>
                <a:lnTo>
                  <a:pt x="182276" y="748"/>
                </a:lnTo>
                <a:lnTo>
                  <a:pt x="231179" y="13448"/>
                </a:lnTo>
                <a:lnTo>
                  <a:pt x="264728" y="33257"/>
                </a:lnTo>
                <a:lnTo>
                  <a:pt x="274998" y="4183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9735898" y="6985077"/>
            <a:ext cx="112165" cy="155634"/>
          </a:xfrm>
          <a:custGeom>
            <a:avLst/>
            <a:gdLst/>
            <a:ahLst/>
            <a:cxnLst/>
            <a:rect l="l" t="t" r="r" b="b"/>
            <a:pathLst>
              <a:path w="101733" h="141159">
                <a:moveTo>
                  <a:pt x="40073" y="0"/>
                </a:moveTo>
                <a:lnTo>
                  <a:pt x="5296" y="38161"/>
                </a:lnTo>
                <a:lnTo>
                  <a:pt x="0" y="69966"/>
                </a:lnTo>
                <a:lnTo>
                  <a:pt x="63" y="73561"/>
                </a:lnTo>
                <a:lnTo>
                  <a:pt x="12586" y="116207"/>
                </a:lnTo>
                <a:lnTo>
                  <a:pt x="43300" y="139536"/>
                </a:lnTo>
                <a:lnTo>
                  <a:pt x="56697" y="141159"/>
                </a:lnTo>
                <a:lnTo>
                  <a:pt x="67251" y="137843"/>
                </a:lnTo>
                <a:lnTo>
                  <a:pt x="97425" y="96101"/>
                </a:lnTo>
                <a:lnTo>
                  <a:pt x="101733" y="61302"/>
                </a:lnTo>
                <a:lnTo>
                  <a:pt x="99243" y="46658"/>
                </a:lnTo>
                <a:lnTo>
                  <a:pt x="78591" y="12315"/>
                </a:lnTo>
                <a:lnTo>
                  <a:pt x="4007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9735898" y="6985077"/>
            <a:ext cx="112165" cy="155634"/>
          </a:xfrm>
          <a:custGeom>
            <a:avLst/>
            <a:gdLst/>
            <a:ahLst/>
            <a:cxnLst/>
            <a:rect l="l" t="t" r="r" b="b"/>
            <a:pathLst>
              <a:path w="101733" h="141159">
                <a:moveTo>
                  <a:pt x="0" y="69966"/>
                </a:moveTo>
                <a:lnTo>
                  <a:pt x="11442" y="24774"/>
                </a:lnTo>
                <a:lnTo>
                  <a:pt x="40073" y="0"/>
                </a:lnTo>
                <a:lnTo>
                  <a:pt x="54746" y="1050"/>
                </a:lnTo>
                <a:lnTo>
                  <a:pt x="87581" y="21801"/>
                </a:lnTo>
                <a:lnTo>
                  <a:pt x="101733" y="61302"/>
                </a:lnTo>
                <a:lnTo>
                  <a:pt x="100689" y="79674"/>
                </a:lnTo>
                <a:lnTo>
                  <a:pt x="85254" y="122216"/>
                </a:lnTo>
                <a:lnTo>
                  <a:pt x="56697" y="141159"/>
                </a:lnTo>
                <a:lnTo>
                  <a:pt x="43300" y="139536"/>
                </a:lnTo>
                <a:lnTo>
                  <a:pt x="12586" y="116207"/>
                </a:lnTo>
                <a:lnTo>
                  <a:pt x="63" y="73561"/>
                </a:lnTo>
                <a:lnTo>
                  <a:pt x="0" y="6996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2144391" y="1754211"/>
            <a:ext cx="5040842" cy="2922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6052723" y="1981050"/>
            <a:ext cx="5477715" cy="2468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3427" y="369242"/>
            <a:ext cx="2439458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Otu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631" spc="-9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72539" y="369241"/>
            <a:ext cx="1377822" cy="889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47" marR="18164">
              <a:lnSpc>
                <a:spcPts val="3252"/>
              </a:lnSpc>
              <a:spcBef>
                <a:spcPts val="162"/>
              </a:spcBef>
            </a:pPr>
            <a:r>
              <a:rPr sz="4631" spc="-4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1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önce</a:t>
            </a:r>
            <a:endParaRPr sz="3087">
              <a:latin typeface="Calibri"/>
              <a:cs typeface="Calibri"/>
            </a:endParaRPr>
          </a:p>
          <a:p>
            <a:pPr marL="14002">
              <a:lnSpc>
                <a:spcPts val="3704"/>
              </a:lnSpc>
              <a:spcBef>
                <a:spcPts val="22"/>
              </a:spcBef>
            </a:pP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631" spc="-10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2292" y="369242"/>
            <a:ext cx="4609700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sz="4631" spc="-64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3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18566" y="369242"/>
            <a:ext cx="469530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75844" y="369242"/>
            <a:ext cx="753372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gir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3426" y="839720"/>
            <a:ext cx="1209476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1433" y="839720"/>
            <a:ext cx="1230617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104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38109" y="839720"/>
            <a:ext cx="1434983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oklama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60840" y="839720"/>
            <a:ext cx="1392700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44420" y="839720"/>
            <a:ext cx="81522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47398" y="839720"/>
            <a:ext cx="957346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4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spc="-308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7985" y="6670574"/>
            <a:ext cx="6410275" cy="695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Gi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iş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esin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32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mühü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r(il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ru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) 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yın</a:t>
            </a:r>
            <a:r>
              <a:rPr sz="2315" spc="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esi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2315" spc="-37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ü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fus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Cü</a:t>
            </a:r>
            <a:r>
              <a:rPr sz="2315" spc="-43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ı,</a:t>
            </a:r>
            <a:r>
              <a:rPr sz="2315" spc="32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li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spc="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asaport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ış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aki</a:t>
            </a:r>
            <a:r>
              <a:rPr sz="2315" spc="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ki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lik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ri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2315" spc="-37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Ad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ylar giri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ray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2-3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tırılı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10925" y="6746270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72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3426" y="624818"/>
            <a:ext cx="10178491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başlamadan</a:t>
            </a:r>
            <a:r>
              <a:rPr sz="4631" spc="-12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631" spc="-25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eç</a:t>
            </a:r>
            <a:r>
              <a:rPr sz="4631" spc="-4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4" baseline="29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631" spc="-4" baseline="29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4631" spc="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4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1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önce</a:t>
            </a:r>
            <a:r>
              <a:rPr sz="4631" spc="-6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ekli</a:t>
            </a:r>
            <a:r>
              <a:rPr sz="4631" spc="-10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4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çık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4631" spc="10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lar</a:t>
            </a:r>
            <a:r>
              <a:rPr sz="4631" spc="-11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apı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spc="-319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777" y="1842848"/>
            <a:ext cx="12604792" cy="5422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7805">
              <a:lnSpc>
                <a:spcPts val="2133"/>
              </a:lnSpc>
              <a:spcBef>
                <a:spcPts val="106"/>
              </a:spcBef>
            </a:pPr>
            <a:r>
              <a:rPr sz="2977" b="1" baseline="3034" dirty="0">
                <a:latin typeface="Calibri"/>
                <a:cs typeface="Calibri"/>
              </a:rPr>
              <a:t>Aç</a:t>
            </a:r>
            <a:r>
              <a:rPr sz="2977" b="1" spc="4" baseline="3034" dirty="0">
                <a:latin typeface="Calibri"/>
                <a:cs typeface="Calibri"/>
              </a:rPr>
              <a:t>ı</a:t>
            </a:r>
            <a:r>
              <a:rPr sz="2977" b="1" baseline="3034" dirty="0">
                <a:latin typeface="Calibri"/>
                <a:cs typeface="Calibri"/>
              </a:rPr>
              <a:t>klama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  <a:spcBef>
                <a:spcPts val="12"/>
              </a:spcBef>
            </a:pPr>
            <a:r>
              <a:rPr sz="2977" i="1" baseline="1517" dirty="0">
                <a:latin typeface="Calibri"/>
                <a:cs typeface="Calibri"/>
              </a:rPr>
              <a:t>"Ar</a:t>
            </a:r>
            <a:r>
              <a:rPr sz="2977" i="1" spc="-76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ada</a:t>
            </a:r>
            <a:r>
              <a:rPr sz="2977" i="1" spc="-4" baseline="1517" dirty="0">
                <a:latin typeface="Calibri"/>
                <a:cs typeface="Calibri"/>
              </a:rPr>
              <a:t>şl</a:t>
            </a:r>
            <a:r>
              <a:rPr sz="2977" i="1" baseline="1517" dirty="0">
                <a:latin typeface="Calibri"/>
                <a:cs typeface="Calibri"/>
              </a:rPr>
              <a:t>ar E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-10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on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Sın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vım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hoş ge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d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Sın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vım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45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dk.</a:t>
            </a:r>
            <a:r>
              <a:rPr sz="2977" i="1" spc="-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ve 50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so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udan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ş</a:t>
            </a:r>
            <a:r>
              <a:rPr sz="2977" i="1" baseline="1517" dirty="0">
                <a:latin typeface="Calibri"/>
                <a:cs typeface="Calibri"/>
              </a:rPr>
              <a:t>ma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ad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-4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da</a:t>
            </a:r>
            <a:r>
              <a:rPr sz="2977" i="1" spc="-4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i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4" baseline="1517" dirty="0">
                <a:latin typeface="Calibri"/>
                <a:cs typeface="Calibri"/>
              </a:rPr>
              <a:t>il</a:t>
            </a:r>
            <a:r>
              <a:rPr sz="2977" i="1" baseline="1517" dirty="0">
                <a:latin typeface="Calibri"/>
                <a:cs typeface="Calibri"/>
              </a:rPr>
              <a:t>g</a:t>
            </a:r>
            <a:r>
              <a:rPr sz="2977" i="1" spc="-4" baseline="1517" dirty="0">
                <a:latin typeface="Calibri"/>
                <a:cs typeface="Calibri"/>
              </a:rPr>
              <a:t>il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spc="-28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28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t o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up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madı</a:t>
            </a:r>
            <a:r>
              <a:rPr sz="2977" i="1" spc="-4" baseline="1517" dirty="0">
                <a:latin typeface="Calibri"/>
                <a:cs typeface="Calibri"/>
              </a:rPr>
              <a:t>ğı</a:t>
            </a:r>
            <a:r>
              <a:rPr sz="2977" i="1" baseline="1517" dirty="0">
                <a:latin typeface="Calibri"/>
                <a:cs typeface="Calibri"/>
              </a:rPr>
              <a:t>nı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15" baseline="1517" dirty="0">
                <a:latin typeface="Calibri"/>
                <a:cs typeface="Calibri"/>
              </a:rPr>
              <a:t>n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ol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edin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spc="-4" baseline="1517" dirty="0">
                <a:latin typeface="Calibri"/>
                <a:cs typeface="Calibri"/>
              </a:rPr>
              <a:t>H</a:t>
            </a:r>
            <a:r>
              <a:rPr sz="2977" i="1" baseline="1517" dirty="0">
                <a:latin typeface="Calibri"/>
                <a:cs typeface="Calibri"/>
              </a:rPr>
              <a:t>erha</a:t>
            </a:r>
            <a:r>
              <a:rPr sz="2977" i="1" spc="-4" baseline="1517" dirty="0">
                <a:latin typeface="Calibri"/>
                <a:cs typeface="Calibri"/>
              </a:rPr>
              <a:t>n</a:t>
            </a:r>
            <a:r>
              <a:rPr sz="2977" i="1" baseline="1517" dirty="0">
                <a:latin typeface="Calibri"/>
                <a:cs typeface="Calibri"/>
              </a:rPr>
              <a:t>gi b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yan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ş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sa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al</a:t>
            </a:r>
            <a:r>
              <a:rPr sz="2977" i="1" baseline="1517" dirty="0">
                <a:latin typeface="Calibri"/>
                <a:cs typeface="Calibri"/>
              </a:rPr>
              <a:t>on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gö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vl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ne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4" baseline="1517" dirty="0">
                <a:latin typeface="Calibri"/>
                <a:cs typeface="Calibri"/>
              </a:rPr>
              <a:t>il</a:t>
            </a:r>
            <a:r>
              <a:rPr sz="2977" i="1" baseline="1517" dirty="0">
                <a:latin typeface="Calibri"/>
                <a:cs typeface="Calibri"/>
              </a:rPr>
              <a:t>d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«</a:t>
            </a:r>
            <a:r>
              <a:rPr sz="2977" i="1" spc="-10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ll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m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spc="-4" baseline="1517" dirty="0">
                <a:latin typeface="Calibri"/>
                <a:cs typeface="Calibri"/>
              </a:rPr>
              <a:t>ıl</a:t>
            </a:r>
            <a:r>
              <a:rPr sz="2977" i="1" baseline="1517" dirty="0">
                <a:latin typeface="Calibri"/>
                <a:cs typeface="Calibri"/>
              </a:rPr>
              <a:t>avu</a:t>
            </a:r>
            <a:r>
              <a:rPr sz="2977" i="1" spc="-15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unu</a:t>
            </a:r>
            <a:r>
              <a:rPr sz="2977" i="1" spc="28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43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udum</a:t>
            </a:r>
            <a:r>
              <a:rPr sz="2977" i="1" spc="-32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ve</a:t>
            </a:r>
            <a:r>
              <a:rPr sz="2977" i="1" spc="447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ml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Bi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g</a:t>
            </a:r>
            <a:r>
              <a:rPr sz="2977" i="1" spc="-4" baseline="1517" dirty="0">
                <a:latin typeface="Calibri"/>
                <a:cs typeface="Calibri"/>
              </a:rPr>
              <a:t>il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min</a:t>
            </a:r>
            <a:r>
              <a:rPr sz="2977" i="1" spc="-3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Doğ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uğunu</a:t>
            </a:r>
            <a:r>
              <a:rPr sz="2977" i="1" spc="32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Onay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yo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um»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bu</a:t>
            </a:r>
            <a:r>
              <a:rPr sz="2977" i="1" spc="-32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onuna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ak</a:t>
            </a:r>
            <a:r>
              <a:rPr sz="2977" i="1" spc="-2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daha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son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ada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«Sı</a:t>
            </a:r>
            <a:r>
              <a:rPr sz="2977" i="1" spc="-4" baseline="1517" dirty="0">
                <a:latin typeface="Calibri"/>
                <a:cs typeface="Calibri"/>
              </a:rPr>
              <a:t>n</a:t>
            </a:r>
            <a:r>
              <a:rPr sz="2977" i="1" baseline="1517" dirty="0">
                <a:latin typeface="Calibri"/>
                <a:cs typeface="Calibri"/>
              </a:rPr>
              <a:t>avı Baş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»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4" baseline="1517" dirty="0">
                <a:latin typeface="Calibri"/>
                <a:cs typeface="Calibri"/>
              </a:rPr>
              <a:t>u</a:t>
            </a:r>
            <a:r>
              <a:rPr sz="2977" i="1" baseline="1517" dirty="0">
                <a:latin typeface="Calibri"/>
                <a:cs typeface="Calibri"/>
              </a:rPr>
              <a:t>ş</a:t>
            </a:r>
            <a:r>
              <a:rPr sz="2977" i="1" spc="-4" baseline="1517" dirty="0">
                <a:latin typeface="Calibri"/>
                <a:cs typeface="Calibri"/>
              </a:rPr>
              <a:t>u</a:t>
            </a:r>
            <a:r>
              <a:rPr sz="2977" i="1" baseline="1517" dirty="0">
                <a:latin typeface="Calibri"/>
                <a:cs typeface="Calibri"/>
              </a:rPr>
              <a:t>na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ak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nav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10" baseline="1517" dirty="0">
                <a:latin typeface="Calibri"/>
                <a:cs typeface="Calibri"/>
              </a:rPr>
              <a:t>ş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32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21" baseline="1517" dirty="0">
                <a:latin typeface="Calibri"/>
                <a:cs typeface="Calibri"/>
              </a:rPr>
              <a:t>c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2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7"/>
              </a:lnSpc>
            </a:pPr>
            <a:r>
              <a:rPr sz="2977" i="1" baseline="1517" dirty="0">
                <a:latin typeface="Calibri"/>
                <a:cs typeface="Calibri"/>
              </a:rPr>
              <a:t>Aşağ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da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bu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unan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1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den 50 </a:t>
            </a:r>
            <a:r>
              <a:rPr sz="2977" i="1" spc="-65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adar s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y</a:t>
            </a:r>
            <a:r>
              <a:rPr sz="2977" i="1" spc="-4" baseline="1517" dirty="0">
                <a:latin typeface="Calibri"/>
                <a:cs typeface="Calibri"/>
              </a:rPr>
              <a:t>ıl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dan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boş o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so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gö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ebi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ve so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ar 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sı</a:t>
            </a:r>
            <a:r>
              <a:rPr sz="2977" i="1" baseline="1517" dirty="0">
                <a:latin typeface="Calibri"/>
                <a:cs typeface="Calibri"/>
              </a:rPr>
              <a:t>nda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</a:t>
            </a:r>
            <a:r>
              <a:rPr sz="2977" i="1" spc="-21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nebi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-4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ü</a:t>
            </a:r>
            <a:r>
              <a:rPr sz="2977" i="1" spc="-32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tün</a:t>
            </a:r>
            <a:r>
              <a:rPr sz="2977" i="1" spc="-4" baseline="1517" dirty="0">
                <a:latin typeface="Calibri"/>
                <a:cs typeface="Calibri"/>
              </a:rPr>
              <a:t>d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ü</a:t>
            </a:r>
            <a:r>
              <a:rPr sz="2977" i="1" baseline="1517" dirty="0">
                <a:latin typeface="Calibri"/>
                <a:cs typeface="Calibri"/>
              </a:rPr>
              <a:t>ren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zi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gö</a:t>
            </a:r>
            <a:r>
              <a:rPr sz="2977" i="1" spc="-32" baseline="1517" dirty="0">
                <a:latin typeface="Calibri"/>
                <a:cs typeface="Calibri"/>
              </a:rPr>
              <a:t>s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eren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at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bu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unma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ad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Ü</a:t>
            </a:r>
            <a:r>
              <a:rPr sz="2977" i="1" spc="-32" baseline="1517" dirty="0">
                <a:latin typeface="Calibri"/>
                <a:cs typeface="Calibri"/>
              </a:rPr>
              <a:t>s</a:t>
            </a:r>
            <a:r>
              <a:rPr sz="2977" i="1" spc="-15" baseline="1517" dirty="0">
                <a:latin typeface="Calibri"/>
                <a:cs typeface="Calibri"/>
              </a:rPr>
              <a:t>t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«Sınav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m»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bu</a:t>
            </a:r>
            <a:r>
              <a:rPr sz="2977" i="1" spc="-32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onuna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4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ak o</a:t>
            </a:r>
            <a:r>
              <a:rPr sz="2977" i="1" spc="-15" baseline="1517" dirty="0">
                <a:latin typeface="Calibri"/>
                <a:cs typeface="Calibri"/>
              </a:rPr>
              <a:t>p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or</a:t>
            </a:r>
            <a:r>
              <a:rPr sz="2977" i="1" spc="-32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amda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15" baseline="1517" dirty="0">
                <a:latin typeface="Calibri"/>
                <a:cs typeface="Calibri"/>
              </a:rPr>
              <a:t>c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vap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gö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ebi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Sın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 </a:t>
            </a:r>
            <a:r>
              <a:rPr sz="2977" i="1" spc="-37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ll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nı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h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al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ed</a:t>
            </a:r>
            <a:r>
              <a:rPr sz="2977" i="1" spc="4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n b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dav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ş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sa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</a:t>
            </a:r>
            <a:r>
              <a:rPr sz="2977" i="1" spc="-4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ya</a:t>
            </a:r>
            <a:r>
              <a:rPr sz="2977" i="1" spc="-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ü</a:t>
            </a:r>
            <a:r>
              <a:rPr sz="2977" i="1" spc="-32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de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herh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ngi b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ele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on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-37" baseline="1517" dirty="0">
                <a:latin typeface="Calibri"/>
                <a:cs typeface="Calibri"/>
              </a:rPr>
              <a:t>ş</a:t>
            </a:r>
            <a:r>
              <a:rPr sz="2977" i="1" baseline="1517" dirty="0">
                <a:latin typeface="Calibri"/>
                <a:cs typeface="Calibri"/>
              </a:rPr>
              <a:t>ya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esp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edi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e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nav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spc="37" baseline="1517" dirty="0">
                <a:latin typeface="Calibri"/>
                <a:cs typeface="Calibri"/>
              </a:rPr>
              <a:t>i</a:t>
            </a:r>
            <a:r>
              <a:rPr sz="2977" i="1" spc="-15" baseline="1517" dirty="0">
                <a:latin typeface="Calibri"/>
                <a:cs typeface="Calibri"/>
              </a:rPr>
              <a:t>p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al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edi</a:t>
            </a:r>
            <a:r>
              <a:rPr sz="2977" i="1" spc="-4" baseline="1517" dirty="0">
                <a:latin typeface="Calibri"/>
                <a:cs typeface="Calibri"/>
              </a:rPr>
              <a:t>li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spc="-4" baseline="1517" dirty="0">
                <a:latin typeface="Calibri"/>
                <a:cs typeface="Calibri"/>
              </a:rPr>
              <a:t>H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4" baseline="1517" dirty="0">
                <a:latin typeface="Calibri"/>
                <a:cs typeface="Calibri"/>
              </a:rPr>
              <a:t>h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-4" baseline="1517" dirty="0">
                <a:latin typeface="Calibri"/>
                <a:cs typeface="Calibri"/>
              </a:rPr>
              <a:t>g</a:t>
            </a:r>
            <a:r>
              <a:rPr sz="2977" i="1" baseline="1517" dirty="0">
                <a:latin typeface="Calibri"/>
                <a:cs typeface="Calibri"/>
              </a:rPr>
              <a:t>i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ekn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 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ş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32" baseline="1517" dirty="0">
                <a:latin typeface="Calibri"/>
                <a:cs typeface="Calibri"/>
              </a:rPr>
              <a:t>ş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ğ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da</a:t>
            </a:r>
            <a:r>
              <a:rPr sz="2977" i="1" spc="43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el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d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ak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gö</a:t>
            </a:r>
            <a:r>
              <a:rPr sz="2977" i="1" spc="-10" baseline="1517" dirty="0">
                <a:latin typeface="Calibri"/>
                <a:cs typeface="Calibri"/>
              </a:rPr>
              <a:t>re</a:t>
            </a:r>
            <a:r>
              <a:rPr sz="2977" i="1" baseline="1517" dirty="0">
                <a:latin typeface="Calibri"/>
                <a:cs typeface="Calibri"/>
              </a:rPr>
              <a:t>v</a:t>
            </a:r>
            <a:r>
              <a:rPr sz="2977" i="1" spc="-4" baseline="1517" dirty="0">
                <a:latin typeface="Calibri"/>
                <a:cs typeface="Calibri"/>
              </a:rPr>
              <a:t>lil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ge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mes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ni bek</a:t>
            </a:r>
            <a:r>
              <a:rPr sz="2977" i="1" spc="-10" baseline="1517" dirty="0">
                <a:latin typeface="Calibri"/>
                <a:cs typeface="Calibri"/>
              </a:rPr>
              <a:t>le</a:t>
            </a:r>
            <a:r>
              <a:rPr sz="2977" i="1" baseline="1517" dirty="0">
                <a:latin typeface="Calibri"/>
                <a:cs typeface="Calibri"/>
              </a:rPr>
              <a:t>y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n. Gör</a:t>
            </a:r>
            <a:r>
              <a:rPr sz="2977" i="1" spc="-15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</a:t>
            </a:r>
            <a:r>
              <a:rPr sz="2977" i="1" spc="-4" baseline="1517" dirty="0">
                <a:latin typeface="Calibri"/>
                <a:cs typeface="Calibri"/>
              </a:rPr>
              <a:t>lil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ge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ek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se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zi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ye</a:t>
            </a:r>
            <a:r>
              <a:rPr sz="2977" i="1" spc="32" baseline="1517" dirty="0">
                <a:latin typeface="Calibri"/>
                <a:cs typeface="Calibri"/>
              </a:rPr>
              <a:t>d</a:t>
            </a:r>
            <a:r>
              <a:rPr sz="2977" i="1" baseline="1517" dirty="0">
                <a:latin typeface="Calibri"/>
                <a:cs typeface="Calibri"/>
              </a:rPr>
              <a:t>ek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4" baseline="1517" dirty="0">
                <a:latin typeface="Calibri"/>
                <a:cs typeface="Calibri"/>
              </a:rPr>
              <a:t>il</a:t>
            </a:r>
            <a:r>
              <a:rPr sz="2977" i="1" baseline="1517" dirty="0">
                <a:latin typeface="Calibri"/>
                <a:cs typeface="Calibri"/>
              </a:rPr>
              <a:t>g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ya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ab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spc="-4" baseline="1517" dirty="0">
                <a:latin typeface="Calibri"/>
                <a:cs typeface="Calibri"/>
              </a:rPr>
              <a:t>li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37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aybo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ü</a:t>
            </a:r>
            <a:r>
              <a:rPr sz="2977" i="1" baseline="1517" dirty="0">
                <a:latin typeface="Calibri"/>
                <a:cs typeface="Calibri"/>
              </a:rPr>
              <a:t>ren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zi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ek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yebi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 C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vap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aybo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maya</a:t>
            </a:r>
            <a:r>
              <a:rPr sz="2977" i="1" spc="-15" baseline="1517" dirty="0">
                <a:latin typeface="Calibri"/>
                <a:cs typeface="Calibri"/>
              </a:rPr>
              <a:t>c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5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</a:t>
            </a:r>
            <a:endParaRPr sz="1985">
              <a:latin typeface="Calibri"/>
              <a:cs typeface="Calibri"/>
            </a:endParaRPr>
          </a:p>
          <a:p>
            <a:pPr marL="14002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Sın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vı</a:t>
            </a:r>
            <a:r>
              <a:rPr sz="2977" i="1" spc="-4" baseline="1517" dirty="0">
                <a:latin typeface="Calibri"/>
                <a:cs typeface="Calibri"/>
              </a:rPr>
              <a:t>nı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ama</a:t>
            </a:r>
            <a:r>
              <a:rPr sz="2977" i="1" spc="4" baseline="1517" dirty="0">
                <a:latin typeface="Calibri"/>
                <a:cs typeface="Calibri"/>
              </a:rPr>
              <a:t>m</a:t>
            </a:r>
            <a:r>
              <a:rPr sz="2977" i="1" baseline="1517" dirty="0">
                <a:latin typeface="Calibri"/>
                <a:cs typeface="Calibri"/>
              </a:rPr>
              <a:t>en bi</a:t>
            </a:r>
            <a:r>
              <a:rPr sz="2977" i="1" spc="-21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ğ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nde,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yani tüm der</a:t>
            </a:r>
            <a:r>
              <a:rPr sz="2977" i="1" spc="-4" baseline="1517" dirty="0">
                <a:latin typeface="Calibri"/>
                <a:cs typeface="Calibri"/>
              </a:rPr>
              <a:t>sl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so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u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nı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spc="-15" baseline="1517" dirty="0">
                <a:latin typeface="Calibri"/>
                <a:cs typeface="Calibri"/>
              </a:rPr>
              <a:t>c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vap</a:t>
            </a:r>
            <a:r>
              <a:rPr sz="2977" i="1" spc="-4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and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4" baseline="1517" dirty="0">
                <a:latin typeface="Calibri"/>
                <a:cs typeface="Calibri"/>
              </a:rPr>
              <a:t>dı</a:t>
            </a:r>
            <a:r>
              <a:rPr sz="2977" i="1" baseline="1517" dirty="0">
                <a:latin typeface="Calibri"/>
                <a:cs typeface="Calibri"/>
              </a:rPr>
              <a:t>ğ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da</a:t>
            </a:r>
            <a:r>
              <a:rPr sz="2977" i="1" spc="49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"SI</a:t>
            </a:r>
            <a:r>
              <a:rPr sz="2977" i="1" spc="4" baseline="1517" dirty="0">
                <a:latin typeface="Calibri"/>
                <a:cs typeface="Calibri"/>
              </a:rPr>
              <a:t>N</a:t>
            </a:r>
            <a:r>
              <a:rPr sz="2977" i="1" spc="-142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VI</a:t>
            </a:r>
            <a:r>
              <a:rPr sz="2977" i="1" spc="-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4" baseline="1517" dirty="0">
                <a:latin typeface="Calibri"/>
                <a:cs typeface="Calibri"/>
              </a:rPr>
              <a:t>İ</a:t>
            </a:r>
            <a:r>
              <a:rPr sz="2977" i="1" baseline="1517" dirty="0">
                <a:latin typeface="Calibri"/>
                <a:cs typeface="Calibri"/>
              </a:rPr>
              <a:t>TİR"</a:t>
            </a:r>
            <a:r>
              <a:rPr sz="2977" i="1" spc="-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bu</a:t>
            </a:r>
            <a:r>
              <a:rPr sz="2977" i="1" spc="-32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onuna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4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ak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nav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b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t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reb</a:t>
            </a:r>
            <a:r>
              <a:rPr sz="2977" i="1" spc="-4" baseline="1517" dirty="0">
                <a:latin typeface="Calibri"/>
                <a:cs typeface="Calibri"/>
              </a:rPr>
              <a:t>ili</a:t>
            </a:r>
            <a:r>
              <a:rPr sz="2977" i="1" baseline="1517" dirty="0">
                <a:latin typeface="Calibri"/>
                <a:cs typeface="Calibri"/>
              </a:rPr>
              <a:t>r</a:t>
            </a:r>
            <a:r>
              <a:rPr sz="2977" i="1" spc="-10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Sın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v bi</a:t>
            </a:r>
            <a:r>
              <a:rPr sz="2977" i="1" spc="-4" baseline="1517" dirty="0">
                <a:latin typeface="Calibri"/>
                <a:cs typeface="Calibri"/>
              </a:rPr>
              <a:t>ti</a:t>
            </a:r>
            <a:r>
              <a:rPr sz="2977" i="1" baseline="1517" dirty="0">
                <a:latin typeface="Calibri"/>
                <a:cs typeface="Calibri"/>
              </a:rPr>
              <a:t>minde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spc="-15" baseline="1517" dirty="0">
                <a:latin typeface="Calibri"/>
                <a:cs typeface="Calibri"/>
              </a:rPr>
              <a:t>c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vap ana</a:t>
            </a:r>
            <a:r>
              <a:rPr sz="2977" i="1" spc="-15" baseline="1517" dirty="0">
                <a:latin typeface="Calibri"/>
                <a:cs typeface="Calibri"/>
              </a:rPr>
              <a:t>h</a:t>
            </a:r>
            <a:r>
              <a:rPr sz="2977" i="1" spc="-28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26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ve yok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ama im</a:t>
            </a:r>
            <a:r>
              <a:rPr sz="2977" i="1" spc="-43" baseline="1517" dirty="0">
                <a:latin typeface="Calibri"/>
                <a:cs typeface="Calibri"/>
              </a:rPr>
              <a:t>z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atmadan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ç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kmay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baseline="1517" dirty="0">
                <a:latin typeface="Calibri"/>
                <a:cs typeface="Calibri"/>
              </a:rPr>
              <a:t>Sı</a:t>
            </a:r>
            <a:r>
              <a:rPr sz="2977" i="1" spc="-4" baseline="1517" dirty="0">
                <a:latin typeface="Calibri"/>
                <a:cs typeface="Calibri"/>
              </a:rPr>
              <a:t>n</a:t>
            </a:r>
            <a:r>
              <a:rPr sz="2977" i="1" baseline="1517" dirty="0">
                <a:latin typeface="Calibri"/>
                <a:cs typeface="Calibri"/>
              </a:rPr>
              <a:t>av </a:t>
            </a:r>
            <a:r>
              <a:rPr sz="2977" i="1" spc="-4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on</a:t>
            </a:r>
            <a:r>
              <a:rPr sz="2977" i="1" spc="-4" baseline="1517" dirty="0">
                <a:latin typeface="Calibri"/>
                <a:cs typeface="Calibri"/>
              </a:rPr>
              <a:t>uçl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zı</a:t>
            </a:r>
            <a:r>
              <a:rPr sz="2977" i="1" spc="37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es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na</a:t>
            </a:r>
            <a:r>
              <a:rPr sz="2977" i="1" spc="-138" baseline="1517" dirty="0">
                <a:latin typeface="Calibri"/>
                <a:cs typeface="Calibri"/>
              </a:rPr>
              <a:t>v</a:t>
            </a:r>
            <a:r>
              <a:rPr sz="2977" i="1" baseline="1517" dirty="0">
                <a:latin typeface="Calibri"/>
                <a:cs typeface="Calibri"/>
              </a:rPr>
              <a:t>.m</a:t>
            </a:r>
            <a:r>
              <a:rPr sz="2977" i="1" spc="4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b.g</a:t>
            </a:r>
            <a:r>
              <a:rPr sz="2977" i="1" spc="-15" baseline="1517" dirty="0">
                <a:latin typeface="Calibri"/>
                <a:cs typeface="Calibri"/>
              </a:rPr>
              <a:t>o</a:t>
            </a:r>
            <a:r>
              <a:rPr sz="2977" i="1" spc="-131" baseline="1517" dirty="0">
                <a:latin typeface="Calibri"/>
                <a:cs typeface="Calibri"/>
              </a:rPr>
              <a:t>v</a:t>
            </a:r>
            <a:r>
              <a:rPr sz="2977" i="1" spc="-37" baseline="1517" dirty="0">
                <a:latin typeface="Calibri"/>
                <a:cs typeface="Calibri"/>
              </a:rPr>
              <a:t>.</a:t>
            </a:r>
            <a:r>
              <a:rPr sz="2977" i="1" baseline="1517" dirty="0">
                <a:latin typeface="Calibri"/>
                <a:cs typeface="Calibri"/>
              </a:rPr>
              <a:t>tr</a:t>
            </a:r>
            <a:r>
              <a:rPr sz="2977" i="1" spc="-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ad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es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nden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v</a:t>
            </a:r>
            <a:r>
              <a:rPr sz="2977" i="1" spc="-10" baseline="1517" dirty="0">
                <a:latin typeface="Calibri"/>
                <a:cs typeface="Calibri"/>
              </a:rPr>
              <a:t>e</a:t>
            </a:r>
            <a:r>
              <a:rPr sz="2977" i="1" baseline="1517" dirty="0">
                <a:latin typeface="Calibri"/>
                <a:cs typeface="Calibri"/>
              </a:rPr>
              <a:t>ya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o</a:t>
            </a:r>
            <a:r>
              <a:rPr sz="2977" i="1" spc="-4" baseline="1517" dirty="0">
                <a:latin typeface="Calibri"/>
                <a:cs typeface="Calibri"/>
              </a:rPr>
              <a:t>s</a:t>
            </a:r>
            <a:r>
              <a:rPr sz="2977" i="1" baseline="1517" dirty="0">
                <a:latin typeface="Calibri"/>
                <a:cs typeface="Calibri"/>
              </a:rPr>
              <a:t>k </a:t>
            </a:r>
            <a:r>
              <a:rPr sz="2977" i="1" spc="-4" baseline="1517" dirty="0">
                <a:latin typeface="Calibri"/>
                <a:cs typeface="Calibri"/>
              </a:rPr>
              <a:t>ci</a:t>
            </a:r>
            <a:r>
              <a:rPr sz="2977" i="1" baseline="1517" dirty="0">
                <a:latin typeface="Calibri"/>
                <a:cs typeface="Calibri"/>
              </a:rPr>
              <a:t>ha</a:t>
            </a:r>
            <a:r>
              <a:rPr sz="2977" i="1" spc="-10" baseline="1517" dirty="0">
                <a:latin typeface="Calibri"/>
                <a:cs typeface="Calibri"/>
              </a:rPr>
              <a:t>z</a:t>
            </a:r>
            <a:r>
              <a:rPr sz="2977" i="1" spc="-4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nd</a:t>
            </a:r>
            <a:r>
              <a:rPr sz="2977" i="1" spc="-4" baseline="1517" dirty="0">
                <a:latin typeface="Calibri"/>
                <a:cs typeface="Calibri"/>
              </a:rPr>
              <a:t>a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37" baseline="1517" dirty="0">
                <a:latin typeface="Calibri"/>
                <a:cs typeface="Calibri"/>
              </a:rPr>
              <a:t> </a:t>
            </a:r>
            <a:r>
              <a:rPr sz="2977" i="1" spc="-43" baseline="1517" dirty="0">
                <a:latin typeface="Calibri"/>
                <a:cs typeface="Calibri"/>
              </a:rPr>
              <a:t>T</a:t>
            </a:r>
            <a:r>
              <a:rPr sz="2977" i="1" baseline="1517" dirty="0">
                <a:latin typeface="Calibri"/>
                <a:cs typeface="Calibri"/>
              </a:rPr>
              <a:t>C </a:t>
            </a:r>
            <a:r>
              <a:rPr sz="2977" i="1" spc="-4" baseline="1517" dirty="0">
                <a:latin typeface="Calibri"/>
                <a:cs typeface="Calibri"/>
              </a:rPr>
              <a:t>Ki</a:t>
            </a:r>
            <a:r>
              <a:rPr sz="2977" i="1" baseline="1517" dirty="0">
                <a:latin typeface="Calibri"/>
                <a:cs typeface="Calibri"/>
              </a:rPr>
              <a:t>ml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k</a:t>
            </a:r>
            <a:r>
              <a:rPr sz="2977" i="1" spc="21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numa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an</a:t>
            </a:r>
            <a:r>
              <a:rPr sz="2977" i="1" spc="-10" baseline="1517" dirty="0">
                <a:latin typeface="Calibri"/>
                <a:cs typeface="Calibri"/>
              </a:rPr>
              <a:t>ı</a:t>
            </a:r>
            <a:r>
              <a:rPr sz="2977" i="1" baseline="1517" dirty="0">
                <a:latin typeface="Calibri"/>
                <a:cs typeface="Calibri"/>
              </a:rPr>
              <a:t>z</a:t>
            </a:r>
            <a:r>
              <a:rPr sz="2977" i="1" spc="10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4" baseline="1517" dirty="0">
                <a:latin typeface="Calibri"/>
                <a:cs typeface="Calibri"/>
              </a:rPr>
              <a:t>or</a:t>
            </a:r>
            <a:r>
              <a:rPr sz="2977" i="1" baseline="1517" dirty="0">
                <a:latin typeface="Calibri"/>
                <a:cs typeface="Calibri"/>
              </a:rPr>
              <a:t>gu</a:t>
            </a:r>
            <a:r>
              <a:rPr sz="2977" i="1" spc="-10" baseline="1517" dirty="0">
                <a:latin typeface="Calibri"/>
                <a:cs typeface="Calibri"/>
              </a:rPr>
              <a:t>l</a:t>
            </a:r>
            <a:r>
              <a:rPr sz="2977" i="1" baseline="1517" dirty="0">
                <a:latin typeface="Calibri"/>
                <a:cs typeface="Calibri"/>
              </a:rPr>
              <a:t>ay</a:t>
            </a:r>
            <a:r>
              <a:rPr sz="2977" i="1" spc="-4" baseline="1517" dirty="0">
                <a:latin typeface="Calibri"/>
                <a:cs typeface="Calibri"/>
              </a:rPr>
              <a:t>ar</a:t>
            </a:r>
            <a:r>
              <a:rPr sz="2977" i="1" baseline="1517" dirty="0">
                <a:latin typeface="Calibri"/>
                <a:cs typeface="Calibri"/>
              </a:rPr>
              <a:t>ak</a:t>
            </a:r>
            <a:r>
              <a:rPr sz="2977" i="1" spc="4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öğ</a:t>
            </a:r>
            <a:r>
              <a:rPr sz="2977" i="1" spc="-10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eneb</a:t>
            </a:r>
            <a:r>
              <a:rPr sz="2977" i="1" spc="-4" baseline="1517" dirty="0">
                <a:latin typeface="Calibri"/>
                <a:cs typeface="Calibri"/>
              </a:rPr>
              <a:t>ilir</a:t>
            </a:r>
            <a:r>
              <a:rPr sz="2977" i="1" baseline="1517" dirty="0">
                <a:latin typeface="Calibri"/>
                <a:cs typeface="Calibri"/>
              </a:rPr>
              <a:t>s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n</a:t>
            </a:r>
            <a:r>
              <a:rPr sz="2977" i="1" spc="-10" baseline="1517" dirty="0">
                <a:latin typeface="Calibri"/>
                <a:cs typeface="Calibri"/>
              </a:rPr>
              <a:t>i</a:t>
            </a:r>
            <a:r>
              <a:rPr sz="2977" i="1" baseline="1517" dirty="0">
                <a:latin typeface="Calibri"/>
                <a:cs typeface="Calibri"/>
              </a:rPr>
              <a:t>z.</a:t>
            </a:r>
            <a:endParaRPr sz="1985">
              <a:latin typeface="Calibri"/>
              <a:cs typeface="Calibri"/>
            </a:endParaRPr>
          </a:p>
          <a:p>
            <a:pPr marL="14002" marR="37805">
              <a:lnSpc>
                <a:spcPts val="2381"/>
              </a:lnSpc>
            </a:pPr>
            <a:r>
              <a:rPr sz="2977" i="1" spc="-4" baseline="1517" dirty="0">
                <a:latin typeface="Calibri"/>
                <a:cs typeface="Calibri"/>
              </a:rPr>
              <a:t>H</a:t>
            </a:r>
            <a:r>
              <a:rPr sz="2977" i="1" baseline="1517" dirty="0">
                <a:latin typeface="Calibri"/>
                <a:cs typeface="Calibri"/>
              </a:rPr>
              <a:t>er</a:t>
            </a:r>
            <a:r>
              <a:rPr sz="2977" i="1" spc="-71" baseline="1517" dirty="0">
                <a:latin typeface="Calibri"/>
                <a:cs typeface="Calibri"/>
              </a:rPr>
              <a:t>k</a:t>
            </a:r>
            <a:r>
              <a:rPr sz="2977" i="1" baseline="1517" dirty="0">
                <a:latin typeface="Calibri"/>
                <a:cs typeface="Calibri"/>
              </a:rPr>
              <a:t>ese</a:t>
            </a:r>
            <a:r>
              <a:rPr sz="2977" i="1" spc="15" baseline="1517" dirty="0">
                <a:latin typeface="Calibri"/>
                <a:cs typeface="Calibri"/>
              </a:rPr>
              <a:t> </a:t>
            </a:r>
            <a:r>
              <a:rPr sz="2977" i="1" baseline="1517" dirty="0">
                <a:latin typeface="Calibri"/>
                <a:cs typeface="Calibri"/>
              </a:rPr>
              <a:t>ba</a:t>
            </a:r>
            <a:r>
              <a:rPr sz="2977" i="1" spc="-4" baseline="1517" dirty="0">
                <a:latin typeface="Calibri"/>
                <a:cs typeface="Calibri"/>
              </a:rPr>
              <a:t>ş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4" baseline="1517" dirty="0">
                <a:latin typeface="Calibri"/>
                <a:cs typeface="Calibri"/>
              </a:rPr>
              <a:t>rıl</a:t>
            </a:r>
            <a:r>
              <a:rPr sz="2977" i="1" baseline="1517" dirty="0">
                <a:latin typeface="Calibri"/>
                <a:cs typeface="Calibri"/>
              </a:rPr>
              <a:t>a</a:t>
            </a:r>
            <a:r>
              <a:rPr sz="2977" i="1" spc="-165" baseline="1517" dirty="0">
                <a:latin typeface="Calibri"/>
                <a:cs typeface="Calibri"/>
              </a:rPr>
              <a:t>r</a:t>
            </a:r>
            <a:r>
              <a:rPr sz="2977" i="1" baseline="1517" dirty="0">
                <a:latin typeface="Calibri"/>
                <a:cs typeface="Calibri"/>
              </a:rPr>
              <a:t>."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68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514052" y="1796219"/>
            <a:ext cx="8097272" cy="4966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62921" y="6596782"/>
            <a:ext cx="804714" cy="534328"/>
          </a:xfrm>
          <a:custGeom>
            <a:avLst/>
            <a:gdLst/>
            <a:ahLst/>
            <a:cxnLst/>
            <a:rect l="l" t="t" r="r" b="b"/>
            <a:pathLst>
              <a:path w="729869" h="484631">
                <a:moveTo>
                  <a:pt x="649224" y="0"/>
                </a:moveTo>
                <a:lnTo>
                  <a:pt x="0" y="0"/>
                </a:lnTo>
                <a:lnTo>
                  <a:pt x="0" y="484631"/>
                </a:lnTo>
                <a:lnTo>
                  <a:pt x="649224" y="484631"/>
                </a:lnTo>
                <a:lnTo>
                  <a:pt x="649224" y="403859"/>
                </a:lnTo>
                <a:lnTo>
                  <a:pt x="729869" y="343827"/>
                </a:lnTo>
                <a:lnTo>
                  <a:pt x="649224" y="282702"/>
                </a:lnTo>
                <a:lnTo>
                  <a:pt x="649224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62921" y="6596782"/>
            <a:ext cx="804714" cy="534328"/>
          </a:xfrm>
          <a:custGeom>
            <a:avLst/>
            <a:gdLst/>
            <a:ahLst/>
            <a:cxnLst/>
            <a:rect l="l" t="t" r="r" b="b"/>
            <a:pathLst>
              <a:path w="729869" h="484631">
                <a:moveTo>
                  <a:pt x="0" y="0"/>
                </a:moveTo>
                <a:lnTo>
                  <a:pt x="378713" y="0"/>
                </a:lnTo>
                <a:lnTo>
                  <a:pt x="541019" y="0"/>
                </a:lnTo>
                <a:lnTo>
                  <a:pt x="649224" y="0"/>
                </a:lnTo>
                <a:lnTo>
                  <a:pt x="649224" y="282702"/>
                </a:lnTo>
                <a:lnTo>
                  <a:pt x="729869" y="343827"/>
                </a:lnTo>
                <a:lnTo>
                  <a:pt x="649224" y="403859"/>
                </a:lnTo>
                <a:lnTo>
                  <a:pt x="649224" y="484631"/>
                </a:lnTo>
                <a:lnTo>
                  <a:pt x="541019" y="484631"/>
                </a:lnTo>
                <a:lnTo>
                  <a:pt x="378713" y="484631"/>
                </a:lnTo>
                <a:lnTo>
                  <a:pt x="0" y="484631"/>
                </a:lnTo>
                <a:lnTo>
                  <a:pt x="0" y="403859"/>
                </a:lnTo>
                <a:lnTo>
                  <a:pt x="0" y="2827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1026433" y="6218090"/>
            <a:ext cx="361368" cy="692441"/>
          </a:xfrm>
          <a:custGeom>
            <a:avLst/>
            <a:gdLst/>
            <a:ahLst/>
            <a:cxnLst/>
            <a:rect l="l" t="t" r="r" b="b"/>
            <a:pathLst>
              <a:path w="327758" h="628038">
                <a:moveTo>
                  <a:pt x="169651" y="0"/>
                </a:moveTo>
                <a:lnTo>
                  <a:pt x="119761" y="6613"/>
                </a:lnTo>
                <a:lnTo>
                  <a:pt x="84443" y="21567"/>
                </a:lnTo>
                <a:lnTo>
                  <a:pt x="52727" y="44986"/>
                </a:lnTo>
                <a:lnTo>
                  <a:pt x="26799" y="75943"/>
                </a:lnTo>
                <a:lnTo>
                  <a:pt x="9486" y="110903"/>
                </a:lnTo>
                <a:lnTo>
                  <a:pt x="922" y="148070"/>
                </a:lnTo>
                <a:lnTo>
                  <a:pt x="0" y="160671"/>
                </a:lnTo>
                <a:lnTo>
                  <a:pt x="39" y="173278"/>
                </a:lnTo>
                <a:lnTo>
                  <a:pt x="9761" y="222578"/>
                </a:lnTo>
                <a:lnTo>
                  <a:pt x="27025" y="256696"/>
                </a:lnTo>
                <a:lnTo>
                  <a:pt x="52759" y="286573"/>
                </a:lnTo>
                <a:lnTo>
                  <a:pt x="64559" y="297835"/>
                </a:lnTo>
                <a:lnTo>
                  <a:pt x="75802" y="309708"/>
                </a:lnTo>
                <a:lnTo>
                  <a:pt x="106197" y="348998"/>
                </a:lnTo>
                <a:lnTo>
                  <a:pt x="131589" y="393794"/>
                </a:lnTo>
                <a:lnTo>
                  <a:pt x="151982" y="444095"/>
                </a:lnTo>
                <a:lnTo>
                  <a:pt x="162800" y="480689"/>
                </a:lnTo>
                <a:lnTo>
                  <a:pt x="171399" y="519729"/>
                </a:lnTo>
                <a:lnTo>
                  <a:pt x="177779" y="561217"/>
                </a:lnTo>
                <a:lnTo>
                  <a:pt x="181940" y="605153"/>
                </a:lnTo>
                <a:lnTo>
                  <a:pt x="183188" y="628038"/>
                </a:lnTo>
                <a:lnTo>
                  <a:pt x="182520" y="605153"/>
                </a:lnTo>
                <a:lnTo>
                  <a:pt x="182991" y="560928"/>
                </a:lnTo>
                <a:lnTo>
                  <a:pt x="185879" y="518927"/>
                </a:lnTo>
                <a:lnTo>
                  <a:pt x="191183" y="479116"/>
                </a:lnTo>
                <a:lnTo>
                  <a:pt x="198902" y="441496"/>
                </a:lnTo>
                <a:lnTo>
                  <a:pt x="215010" y="389174"/>
                </a:lnTo>
                <a:lnTo>
                  <a:pt x="236552" y="341781"/>
                </a:lnTo>
                <a:lnTo>
                  <a:pt x="263530" y="299317"/>
                </a:lnTo>
                <a:lnTo>
                  <a:pt x="284534" y="273746"/>
                </a:lnTo>
                <a:lnTo>
                  <a:pt x="293244" y="263346"/>
                </a:lnTo>
                <a:lnTo>
                  <a:pt x="313486" y="229481"/>
                </a:lnTo>
                <a:lnTo>
                  <a:pt x="324954" y="192873"/>
                </a:lnTo>
                <a:lnTo>
                  <a:pt x="327758" y="167738"/>
                </a:lnTo>
                <a:lnTo>
                  <a:pt x="327714" y="155132"/>
                </a:lnTo>
                <a:lnTo>
                  <a:pt x="317964" y="105833"/>
                </a:lnTo>
                <a:lnTo>
                  <a:pt x="300666" y="71714"/>
                </a:lnTo>
                <a:lnTo>
                  <a:pt x="274882" y="41832"/>
                </a:lnTo>
                <a:lnTo>
                  <a:pt x="242686" y="19063"/>
                </a:lnTo>
                <a:lnTo>
                  <a:pt x="207068" y="5149"/>
                </a:lnTo>
                <a:lnTo>
                  <a:pt x="182223" y="748"/>
                </a:lnTo>
                <a:lnTo>
                  <a:pt x="169651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1026433" y="6218090"/>
            <a:ext cx="361368" cy="692441"/>
          </a:xfrm>
          <a:custGeom>
            <a:avLst/>
            <a:gdLst/>
            <a:ahLst/>
            <a:cxnLst/>
            <a:rect l="l" t="t" r="r" b="b"/>
            <a:pathLst>
              <a:path w="327758" h="628038">
                <a:moveTo>
                  <a:pt x="274882" y="41832"/>
                </a:moveTo>
                <a:lnTo>
                  <a:pt x="300666" y="71714"/>
                </a:lnTo>
                <a:lnTo>
                  <a:pt x="317964" y="105833"/>
                </a:lnTo>
                <a:lnTo>
                  <a:pt x="327714" y="155132"/>
                </a:lnTo>
                <a:lnTo>
                  <a:pt x="327758" y="167738"/>
                </a:lnTo>
                <a:lnTo>
                  <a:pt x="326839" y="180339"/>
                </a:lnTo>
                <a:lnTo>
                  <a:pt x="318281" y="217504"/>
                </a:lnTo>
                <a:lnTo>
                  <a:pt x="300970" y="252462"/>
                </a:lnTo>
                <a:lnTo>
                  <a:pt x="273730" y="286258"/>
                </a:lnTo>
                <a:lnTo>
                  <a:pt x="263530" y="299317"/>
                </a:lnTo>
                <a:lnTo>
                  <a:pt x="236552" y="341781"/>
                </a:lnTo>
                <a:lnTo>
                  <a:pt x="215010" y="389174"/>
                </a:lnTo>
                <a:lnTo>
                  <a:pt x="198902" y="441496"/>
                </a:lnTo>
                <a:lnTo>
                  <a:pt x="191183" y="479116"/>
                </a:lnTo>
                <a:lnTo>
                  <a:pt x="185879" y="518927"/>
                </a:lnTo>
                <a:lnTo>
                  <a:pt x="182991" y="560928"/>
                </a:lnTo>
                <a:lnTo>
                  <a:pt x="182453" y="582751"/>
                </a:lnTo>
                <a:lnTo>
                  <a:pt x="182519" y="605121"/>
                </a:lnTo>
                <a:lnTo>
                  <a:pt x="183188" y="628038"/>
                </a:lnTo>
                <a:lnTo>
                  <a:pt x="181940" y="605153"/>
                </a:lnTo>
                <a:lnTo>
                  <a:pt x="177779" y="561217"/>
                </a:lnTo>
                <a:lnTo>
                  <a:pt x="171399" y="519729"/>
                </a:lnTo>
                <a:lnTo>
                  <a:pt x="162800" y="480689"/>
                </a:lnTo>
                <a:lnTo>
                  <a:pt x="151982" y="444095"/>
                </a:lnTo>
                <a:lnTo>
                  <a:pt x="131589" y="393794"/>
                </a:lnTo>
                <a:lnTo>
                  <a:pt x="106197" y="348998"/>
                </a:lnTo>
                <a:lnTo>
                  <a:pt x="75802" y="309708"/>
                </a:lnTo>
                <a:lnTo>
                  <a:pt x="52759" y="286573"/>
                </a:lnTo>
                <a:lnTo>
                  <a:pt x="43244" y="277185"/>
                </a:lnTo>
                <a:lnTo>
                  <a:pt x="20326" y="245715"/>
                </a:lnTo>
                <a:lnTo>
                  <a:pt x="2992" y="198273"/>
                </a:lnTo>
                <a:lnTo>
                  <a:pt x="0" y="160671"/>
                </a:lnTo>
                <a:lnTo>
                  <a:pt x="922" y="148070"/>
                </a:lnTo>
                <a:lnTo>
                  <a:pt x="9486" y="110903"/>
                </a:lnTo>
                <a:lnTo>
                  <a:pt x="26799" y="75943"/>
                </a:lnTo>
                <a:lnTo>
                  <a:pt x="52727" y="44986"/>
                </a:lnTo>
                <a:lnTo>
                  <a:pt x="84443" y="21567"/>
                </a:lnTo>
                <a:lnTo>
                  <a:pt x="119761" y="6613"/>
                </a:lnTo>
                <a:lnTo>
                  <a:pt x="169651" y="0"/>
                </a:lnTo>
                <a:lnTo>
                  <a:pt x="182223" y="748"/>
                </a:lnTo>
                <a:lnTo>
                  <a:pt x="231113" y="13445"/>
                </a:lnTo>
                <a:lnTo>
                  <a:pt x="264630" y="33253"/>
                </a:lnTo>
                <a:lnTo>
                  <a:pt x="274882" y="4183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1172538" y="6975115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40333" y="0"/>
                </a:moveTo>
                <a:lnTo>
                  <a:pt x="5330" y="38198"/>
                </a:lnTo>
                <a:lnTo>
                  <a:pt x="0" y="69859"/>
                </a:lnTo>
                <a:lnTo>
                  <a:pt x="134" y="75049"/>
                </a:lnTo>
                <a:lnTo>
                  <a:pt x="13315" y="116732"/>
                </a:lnTo>
                <a:lnTo>
                  <a:pt x="44806" y="139362"/>
                </a:lnTo>
                <a:lnTo>
                  <a:pt x="58576" y="140876"/>
                </a:lnTo>
                <a:lnTo>
                  <a:pt x="69063" y="137321"/>
                </a:lnTo>
                <a:lnTo>
                  <a:pt x="98951" y="95182"/>
                </a:lnTo>
                <a:lnTo>
                  <a:pt x="103158" y="60204"/>
                </a:lnTo>
                <a:lnTo>
                  <a:pt x="100507" y="45769"/>
                </a:lnTo>
                <a:lnTo>
                  <a:pt x="79387" y="11999"/>
                </a:lnTo>
                <a:lnTo>
                  <a:pt x="4033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1172538" y="6975115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0" y="69859"/>
                </a:moveTo>
                <a:lnTo>
                  <a:pt x="11516" y="24853"/>
                </a:lnTo>
                <a:lnTo>
                  <a:pt x="40333" y="0"/>
                </a:lnTo>
                <a:lnTo>
                  <a:pt x="55199" y="988"/>
                </a:lnTo>
                <a:lnTo>
                  <a:pt x="88535" y="21311"/>
                </a:lnTo>
                <a:lnTo>
                  <a:pt x="103158" y="60204"/>
                </a:lnTo>
                <a:lnTo>
                  <a:pt x="102158" y="78683"/>
                </a:lnTo>
                <a:lnTo>
                  <a:pt x="86919" y="121430"/>
                </a:lnTo>
                <a:lnTo>
                  <a:pt x="58576" y="140876"/>
                </a:lnTo>
                <a:lnTo>
                  <a:pt x="44806" y="139362"/>
                </a:lnTo>
                <a:lnTo>
                  <a:pt x="13315" y="116732"/>
                </a:lnTo>
                <a:lnTo>
                  <a:pt x="134" y="75049"/>
                </a:lnTo>
                <a:lnTo>
                  <a:pt x="0" y="698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427" y="396255"/>
            <a:ext cx="6266491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«S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4631" spc="-5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t»</a:t>
            </a:r>
            <a:r>
              <a:rPr sz="4631" spc="-6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7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r>
              <a:rPr sz="4631" spc="-7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andan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0797" y="396255"/>
            <a:ext cx="766683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66402" y="396255"/>
            <a:ext cx="1218089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&lt;Sı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74197" y="396255"/>
            <a:ext cx="125528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t&gt;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3426" y="866481"/>
            <a:ext cx="1187359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046" y="866481"/>
            <a:ext cx="1328814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basa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2592" y="866481"/>
            <a:ext cx="90601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9125" y="866481"/>
            <a:ext cx="1515722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spc="-308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3446" y="6670574"/>
            <a:ext cx="8042156" cy="459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vı Baş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kt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 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ö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vli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oklama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giri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azlar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om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tik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ak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ak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iş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irle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 Ge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erli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3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ri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sa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1 yıl sın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vla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gi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 c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ası alırla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6247" y="6746270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748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36574" y="1703804"/>
            <a:ext cx="6786652" cy="4918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10831" y="6576618"/>
            <a:ext cx="802754" cy="534328"/>
          </a:xfrm>
          <a:custGeom>
            <a:avLst/>
            <a:gdLst/>
            <a:ahLst/>
            <a:cxnLst/>
            <a:rect l="l" t="t" r="r" b="b"/>
            <a:pathLst>
              <a:path w="728091" h="484631">
                <a:moveTo>
                  <a:pt x="647700" y="0"/>
                </a:moveTo>
                <a:lnTo>
                  <a:pt x="0" y="0"/>
                </a:lnTo>
                <a:lnTo>
                  <a:pt x="0" y="484631"/>
                </a:lnTo>
                <a:lnTo>
                  <a:pt x="647700" y="484631"/>
                </a:lnTo>
                <a:lnTo>
                  <a:pt x="647700" y="403859"/>
                </a:lnTo>
                <a:lnTo>
                  <a:pt x="728091" y="343827"/>
                </a:lnTo>
                <a:lnTo>
                  <a:pt x="647700" y="282701"/>
                </a:lnTo>
                <a:lnTo>
                  <a:pt x="6477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10831" y="6576618"/>
            <a:ext cx="802754" cy="534328"/>
          </a:xfrm>
          <a:custGeom>
            <a:avLst/>
            <a:gdLst/>
            <a:ahLst/>
            <a:cxnLst/>
            <a:rect l="l" t="t" r="r" b="b"/>
            <a:pathLst>
              <a:path w="728091" h="484631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2701"/>
                </a:lnTo>
                <a:lnTo>
                  <a:pt x="728091" y="343827"/>
                </a:lnTo>
                <a:lnTo>
                  <a:pt x="647700" y="403859"/>
                </a:lnTo>
                <a:lnTo>
                  <a:pt x="647700" y="484631"/>
                </a:lnTo>
                <a:lnTo>
                  <a:pt x="539750" y="484631"/>
                </a:lnTo>
                <a:lnTo>
                  <a:pt x="377825" y="484631"/>
                </a:lnTo>
                <a:lnTo>
                  <a:pt x="0" y="484631"/>
                </a:lnTo>
                <a:lnTo>
                  <a:pt x="0" y="403859"/>
                </a:lnTo>
                <a:lnTo>
                  <a:pt x="0" y="28270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1857205" y="6170528"/>
            <a:ext cx="361495" cy="692424"/>
          </a:xfrm>
          <a:custGeom>
            <a:avLst/>
            <a:gdLst/>
            <a:ahLst/>
            <a:cxnLst/>
            <a:rect l="l" t="t" r="r" b="b"/>
            <a:pathLst>
              <a:path w="327873" h="628023">
                <a:moveTo>
                  <a:pt x="169703" y="0"/>
                </a:moveTo>
                <a:lnTo>
                  <a:pt x="119811" y="6607"/>
                </a:lnTo>
                <a:lnTo>
                  <a:pt x="84482" y="21555"/>
                </a:lnTo>
                <a:lnTo>
                  <a:pt x="52732" y="44971"/>
                </a:lnTo>
                <a:lnTo>
                  <a:pt x="26787" y="75927"/>
                </a:lnTo>
                <a:lnTo>
                  <a:pt x="9477" y="110886"/>
                </a:lnTo>
                <a:lnTo>
                  <a:pt x="919" y="148051"/>
                </a:lnTo>
                <a:lnTo>
                  <a:pt x="0" y="160651"/>
                </a:lnTo>
                <a:lnTo>
                  <a:pt x="43" y="173258"/>
                </a:lnTo>
                <a:lnTo>
                  <a:pt x="9793" y="222557"/>
                </a:lnTo>
                <a:lnTo>
                  <a:pt x="27091" y="256676"/>
                </a:lnTo>
                <a:lnTo>
                  <a:pt x="52875" y="286558"/>
                </a:lnTo>
                <a:lnTo>
                  <a:pt x="64674" y="297818"/>
                </a:lnTo>
                <a:lnTo>
                  <a:pt x="75918" y="309689"/>
                </a:lnTo>
                <a:lnTo>
                  <a:pt x="106312" y="348975"/>
                </a:lnTo>
                <a:lnTo>
                  <a:pt x="131704" y="393769"/>
                </a:lnTo>
                <a:lnTo>
                  <a:pt x="152097" y="444070"/>
                </a:lnTo>
                <a:lnTo>
                  <a:pt x="162916" y="480664"/>
                </a:lnTo>
                <a:lnTo>
                  <a:pt x="171515" y="519707"/>
                </a:lnTo>
                <a:lnTo>
                  <a:pt x="177894" y="561197"/>
                </a:lnTo>
                <a:lnTo>
                  <a:pt x="182055" y="605135"/>
                </a:lnTo>
                <a:lnTo>
                  <a:pt x="183304" y="628023"/>
                </a:lnTo>
                <a:lnTo>
                  <a:pt x="182635" y="605135"/>
                </a:lnTo>
                <a:lnTo>
                  <a:pt x="183107" y="560909"/>
                </a:lnTo>
                <a:lnTo>
                  <a:pt x="185995" y="518906"/>
                </a:lnTo>
                <a:lnTo>
                  <a:pt x="191298" y="479095"/>
                </a:lnTo>
                <a:lnTo>
                  <a:pt x="199017" y="441476"/>
                </a:lnTo>
                <a:lnTo>
                  <a:pt x="215125" y="389155"/>
                </a:lnTo>
                <a:lnTo>
                  <a:pt x="236668" y="341764"/>
                </a:lnTo>
                <a:lnTo>
                  <a:pt x="263645" y="299301"/>
                </a:lnTo>
                <a:lnTo>
                  <a:pt x="284650" y="273731"/>
                </a:lnTo>
                <a:lnTo>
                  <a:pt x="293359" y="263331"/>
                </a:lnTo>
                <a:lnTo>
                  <a:pt x="313602" y="229464"/>
                </a:lnTo>
                <a:lnTo>
                  <a:pt x="325070" y="192854"/>
                </a:lnTo>
                <a:lnTo>
                  <a:pt x="327873" y="167719"/>
                </a:lnTo>
                <a:lnTo>
                  <a:pt x="327830" y="155111"/>
                </a:lnTo>
                <a:lnTo>
                  <a:pt x="318080" y="105811"/>
                </a:lnTo>
                <a:lnTo>
                  <a:pt x="300781" y="71694"/>
                </a:lnTo>
                <a:lnTo>
                  <a:pt x="274998" y="41816"/>
                </a:lnTo>
                <a:lnTo>
                  <a:pt x="242759" y="19060"/>
                </a:lnTo>
                <a:lnTo>
                  <a:pt x="207124" y="5150"/>
                </a:lnTo>
                <a:lnTo>
                  <a:pt x="182276" y="748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1857205" y="6170528"/>
            <a:ext cx="361495" cy="692424"/>
          </a:xfrm>
          <a:custGeom>
            <a:avLst/>
            <a:gdLst/>
            <a:ahLst/>
            <a:cxnLst/>
            <a:rect l="l" t="t" r="r" b="b"/>
            <a:pathLst>
              <a:path w="327873" h="628023">
                <a:moveTo>
                  <a:pt x="274998" y="41816"/>
                </a:moveTo>
                <a:lnTo>
                  <a:pt x="300781" y="71694"/>
                </a:lnTo>
                <a:lnTo>
                  <a:pt x="318080" y="105811"/>
                </a:lnTo>
                <a:lnTo>
                  <a:pt x="327830" y="155111"/>
                </a:lnTo>
                <a:lnTo>
                  <a:pt x="327873" y="167719"/>
                </a:lnTo>
                <a:lnTo>
                  <a:pt x="326954" y="180319"/>
                </a:lnTo>
                <a:lnTo>
                  <a:pt x="318396" y="217486"/>
                </a:lnTo>
                <a:lnTo>
                  <a:pt x="301086" y="252446"/>
                </a:lnTo>
                <a:lnTo>
                  <a:pt x="273846" y="286242"/>
                </a:lnTo>
                <a:lnTo>
                  <a:pt x="263645" y="299301"/>
                </a:lnTo>
                <a:lnTo>
                  <a:pt x="236668" y="341764"/>
                </a:lnTo>
                <a:lnTo>
                  <a:pt x="215125" y="389155"/>
                </a:lnTo>
                <a:lnTo>
                  <a:pt x="199017" y="441476"/>
                </a:lnTo>
                <a:lnTo>
                  <a:pt x="191298" y="479095"/>
                </a:lnTo>
                <a:lnTo>
                  <a:pt x="185995" y="518906"/>
                </a:lnTo>
                <a:lnTo>
                  <a:pt x="183107" y="560909"/>
                </a:lnTo>
                <a:lnTo>
                  <a:pt x="182569" y="582732"/>
                </a:lnTo>
                <a:lnTo>
                  <a:pt x="182634" y="605103"/>
                </a:lnTo>
                <a:lnTo>
                  <a:pt x="183304" y="628023"/>
                </a:lnTo>
                <a:lnTo>
                  <a:pt x="182055" y="605135"/>
                </a:lnTo>
                <a:lnTo>
                  <a:pt x="177894" y="561197"/>
                </a:lnTo>
                <a:lnTo>
                  <a:pt x="171515" y="519707"/>
                </a:lnTo>
                <a:lnTo>
                  <a:pt x="162916" y="480664"/>
                </a:lnTo>
                <a:lnTo>
                  <a:pt x="152097" y="444070"/>
                </a:lnTo>
                <a:lnTo>
                  <a:pt x="131704" y="393769"/>
                </a:lnTo>
                <a:lnTo>
                  <a:pt x="106312" y="348975"/>
                </a:lnTo>
                <a:lnTo>
                  <a:pt x="75918" y="309689"/>
                </a:lnTo>
                <a:lnTo>
                  <a:pt x="52875" y="286558"/>
                </a:lnTo>
                <a:lnTo>
                  <a:pt x="43342" y="277167"/>
                </a:lnTo>
                <a:lnTo>
                  <a:pt x="20379" y="245694"/>
                </a:lnTo>
                <a:lnTo>
                  <a:pt x="3008" y="198252"/>
                </a:lnTo>
                <a:lnTo>
                  <a:pt x="0" y="160651"/>
                </a:lnTo>
                <a:lnTo>
                  <a:pt x="919" y="148051"/>
                </a:lnTo>
                <a:lnTo>
                  <a:pt x="9477" y="110886"/>
                </a:lnTo>
                <a:lnTo>
                  <a:pt x="26787" y="75927"/>
                </a:lnTo>
                <a:lnTo>
                  <a:pt x="52732" y="44971"/>
                </a:lnTo>
                <a:lnTo>
                  <a:pt x="84482" y="21555"/>
                </a:lnTo>
                <a:lnTo>
                  <a:pt x="119811" y="6607"/>
                </a:lnTo>
                <a:lnTo>
                  <a:pt x="169703" y="0"/>
                </a:lnTo>
                <a:lnTo>
                  <a:pt x="182276" y="748"/>
                </a:lnTo>
                <a:lnTo>
                  <a:pt x="231179" y="13444"/>
                </a:lnTo>
                <a:lnTo>
                  <a:pt x="264728" y="33242"/>
                </a:lnTo>
                <a:lnTo>
                  <a:pt x="274998" y="4181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1992515" y="6951321"/>
            <a:ext cx="114257" cy="159624"/>
          </a:xfrm>
          <a:custGeom>
            <a:avLst/>
            <a:gdLst/>
            <a:ahLst/>
            <a:cxnLst/>
            <a:rect l="l" t="t" r="r" b="b"/>
            <a:pathLst>
              <a:path w="103630" h="144778">
                <a:moveTo>
                  <a:pt x="51696" y="0"/>
                </a:moveTo>
                <a:lnTo>
                  <a:pt x="11366" y="27165"/>
                </a:lnTo>
                <a:lnTo>
                  <a:pt x="20" y="72129"/>
                </a:lnTo>
                <a:lnTo>
                  <a:pt x="0" y="72809"/>
                </a:lnTo>
                <a:lnTo>
                  <a:pt x="1427" y="89323"/>
                </a:lnTo>
                <a:lnTo>
                  <a:pt x="19578" y="128980"/>
                </a:lnTo>
                <a:lnTo>
                  <a:pt x="52137" y="144778"/>
                </a:lnTo>
                <a:lnTo>
                  <a:pt x="63940" y="142781"/>
                </a:lnTo>
                <a:lnTo>
                  <a:pt x="98395" y="104021"/>
                </a:lnTo>
                <a:lnTo>
                  <a:pt x="103630" y="72129"/>
                </a:lnTo>
                <a:lnTo>
                  <a:pt x="102224" y="55583"/>
                </a:lnTo>
                <a:lnTo>
                  <a:pt x="84125" y="15838"/>
                </a:lnTo>
                <a:lnTo>
                  <a:pt x="51696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1992516" y="6951321"/>
            <a:ext cx="114258" cy="159624"/>
          </a:xfrm>
          <a:custGeom>
            <a:avLst/>
            <a:gdLst/>
            <a:ahLst/>
            <a:cxnLst/>
            <a:rect l="l" t="t" r="r" b="b"/>
            <a:pathLst>
              <a:path w="103631" h="144778">
                <a:moveTo>
                  <a:pt x="0" y="72389"/>
                </a:moveTo>
                <a:lnTo>
                  <a:pt x="11366" y="27165"/>
                </a:lnTo>
                <a:lnTo>
                  <a:pt x="51696" y="0"/>
                </a:lnTo>
                <a:lnTo>
                  <a:pt x="63583" y="1903"/>
                </a:lnTo>
                <a:lnTo>
                  <a:pt x="98300" y="40398"/>
                </a:lnTo>
                <a:lnTo>
                  <a:pt x="103631" y="72129"/>
                </a:lnTo>
                <a:lnTo>
                  <a:pt x="102271" y="88764"/>
                </a:lnTo>
                <a:lnTo>
                  <a:pt x="84339" y="128705"/>
                </a:lnTo>
                <a:lnTo>
                  <a:pt x="52137" y="144778"/>
                </a:lnTo>
                <a:lnTo>
                  <a:pt x="40191" y="142880"/>
                </a:lnTo>
                <a:lnTo>
                  <a:pt x="5370" y="104477"/>
                </a:lnTo>
                <a:lnTo>
                  <a:pt x="0" y="7238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4259863" y="2827912"/>
            <a:ext cx="952719" cy="714119"/>
          </a:xfrm>
          <a:custGeom>
            <a:avLst/>
            <a:gdLst/>
            <a:ahLst/>
            <a:cxnLst/>
            <a:rect l="l" t="t" r="r" b="b"/>
            <a:pathLst>
              <a:path w="864108" h="647700">
                <a:moveTo>
                  <a:pt x="0" y="323850"/>
                </a:moveTo>
                <a:lnTo>
                  <a:pt x="5654" y="271329"/>
                </a:lnTo>
                <a:lnTo>
                  <a:pt x="22024" y="221504"/>
                </a:lnTo>
                <a:lnTo>
                  <a:pt x="48222" y="175040"/>
                </a:lnTo>
                <a:lnTo>
                  <a:pt x="83356" y="132606"/>
                </a:lnTo>
                <a:lnTo>
                  <a:pt x="126539" y="94868"/>
                </a:lnTo>
                <a:lnTo>
                  <a:pt x="176881" y="62496"/>
                </a:lnTo>
                <a:lnTo>
                  <a:pt x="233493" y="36155"/>
                </a:lnTo>
                <a:lnTo>
                  <a:pt x="295485" y="16514"/>
                </a:lnTo>
                <a:lnTo>
                  <a:pt x="361968" y="4239"/>
                </a:lnTo>
                <a:lnTo>
                  <a:pt x="432054" y="0"/>
                </a:lnTo>
                <a:lnTo>
                  <a:pt x="467491" y="1073"/>
                </a:lnTo>
                <a:lnTo>
                  <a:pt x="535886" y="9414"/>
                </a:lnTo>
                <a:lnTo>
                  <a:pt x="600235" y="25455"/>
                </a:lnTo>
                <a:lnTo>
                  <a:pt x="659648" y="48530"/>
                </a:lnTo>
                <a:lnTo>
                  <a:pt x="713236" y="77970"/>
                </a:lnTo>
                <a:lnTo>
                  <a:pt x="760110" y="113108"/>
                </a:lnTo>
                <a:lnTo>
                  <a:pt x="799380" y="153278"/>
                </a:lnTo>
                <a:lnTo>
                  <a:pt x="830157" y="197810"/>
                </a:lnTo>
                <a:lnTo>
                  <a:pt x="851552" y="246038"/>
                </a:lnTo>
                <a:lnTo>
                  <a:pt x="862675" y="297294"/>
                </a:lnTo>
                <a:lnTo>
                  <a:pt x="864108" y="323850"/>
                </a:lnTo>
                <a:lnTo>
                  <a:pt x="862675" y="350405"/>
                </a:lnTo>
                <a:lnTo>
                  <a:pt x="851552" y="401661"/>
                </a:lnTo>
                <a:lnTo>
                  <a:pt x="830157" y="449889"/>
                </a:lnTo>
                <a:lnTo>
                  <a:pt x="799380" y="494421"/>
                </a:lnTo>
                <a:lnTo>
                  <a:pt x="760110" y="534591"/>
                </a:lnTo>
                <a:lnTo>
                  <a:pt x="713236" y="569729"/>
                </a:lnTo>
                <a:lnTo>
                  <a:pt x="659648" y="599169"/>
                </a:lnTo>
                <a:lnTo>
                  <a:pt x="600235" y="622244"/>
                </a:lnTo>
                <a:lnTo>
                  <a:pt x="535886" y="638285"/>
                </a:lnTo>
                <a:lnTo>
                  <a:pt x="467491" y="646626"/>
                </a:lnTo>
                <a:lnTo>
                  <a:pt x="432054" y="647700"/>
                </a:lnTo>
                <a:lnTo>
                  <a:pt x="396616" y="646626"/>
                </a:lnTo>
                <a:lnTo>
                  <a:pt x="328221" y="638285"/>
                </a:lnTo>
                <a:lnTo>
                  <a:pt x="263872" y="622244"/>
                </a:lnTo>
                <a:lnTo>
                  <a:pt x="204459" y="599169"/>
                </a:lnTo>
                <a:lnTo>
                  <a:pt x="150871" y="569729"/>
                </a:lnTo>
                <a:lnTo>
                  <a:pt x="103997" y="534591"/>
                </a:lnTo>
                <a:lnTo>
                  <a:pt x="64727" y="494421"/>
                </a:lnTo>
                <a:lnTo>
                  <a:pt x="33950" y="449889"/>
                </a:lnTo>
                <a:lnTo>
                  <a:pt x="12555" y="401661"/>
                </a:lnTo>
                <a:lnTo>
                  <a:pt x="1432" y="350405"/>
                </a:lnTo>
                <a:lnTo>
                  <a:pt x="0" y="32385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8547940" y="5729476"/>
            <a:ext cx="657409" cy="432518"/>
          </a:xfrm>
          <a:custGeom>
            <a:avLst/>
            <a:gdLst/>
            <a:ahLst/>
            <a:cxnLst/>
            <a:rect l="l" t="t" r="r" b="b"/>
            <a:pathLst>
              <a:path w="596264" h="392290">
                <a:moveTo>
                  <a:pt x="133222" y="174244"/>
                </a:moveTo>
                <a:lnTo>
                  <a:pt x="0" y="392290"/>
                </a:lnTo>
                <a:lnTo>
                  <a:pt x="254380" y="368045"/>
                </a:lnTo>
                <a:lnTo>
                  <a:pt x="226592" y="323595"/>
                </a:lnTo>
                <a:lnTo>
                  <a:pt x="181736" y="323595"/>
                </a:lnTo>
                <a:lnTo>
                  <a:pt x="141350" y="259079"/>
                </a:lnTo>
                <a:lnTo>
                  <a:pt x="173642" y="238897"/>
                </a:lnTo>
                <a:lnTo>
                  <a:pt x="133222" y="174244"/>
                </a:lnTo>
              </a:path>
              <a:path w="596264" h="392290">
                <a:moveTo>
                  <a:pt x="173642" y="238897"/>
                </a:moveTo>
                <a:lnTo>
                  <a:pt x="141350" y="259079"/>
                </a:lnTo>
                <a:lnTo>
                  <a:pt x="181736" y="323595"/>
                </a:lnTo>
                <a:lnTo>
                  <a:pt x="213990" y="303437"/>
                </a:lnTo>
                <a:lnTo>
                  <a:pt x="173642" y="238897"/>
                </a:lnTo>
              </a:path>
              <a:path w="596264" h="392290">
                <a:moveTo>
                  <a:pt x="213990" y="303437"/>
                </a:moveTo>
                <a:lnTo>
                  <a:pt x="181736" y="323595"/>
                </a:lnTo>
                <a:lnTo>
                  <a:pt x="226592" y="323595"/>
                </a:lnTo>
                <a:lnTo>
                  <a:pt x="213990" y="303437"/>
                </a:lnTo>
              </a:path>
              <a:path w="596264" h="392290">
                <a:moveTo>
                  <a:pt x="555878" y="0"/>
                </a:moveTo>
                <a:lnTo>
                  <a:pt x="173642" y="238897"/>
                </a:lnTo>
                <a:lnTo>
                  <a:pt x="213990" y="303437"/>
                </a:lnTo>
                <a:lnTo>
                  <a:pt x="596264" y="64515"/>
                </a:lnTo>
                <a:lnTo>
                  <a:pt x="55587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3426" y="612279"/>
            <a:ext cx="1218089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&lt;Sı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1221" y="612279"/>
            <a:ext cx="125528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t&gt;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5816" y="612279"/>
            <a:ext cx="1499581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6277" y="612279"/>
            <a:ext cx="98044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6820" y="612279"/>
            <a:ext cx="1265069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19636" y="612279"/>
            <a:ext cx="968308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4127" y="612279"/>
            <a:ext cx="169846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andan;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2898" y="6725770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8439" y="6742910"/>
            <a:ext cx="8851021" cy="520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7"/>
              </a:lnSpc>
              <a:spcBef>
                <a:spcPts val="95"/>
              </a:spcBef>
            </a:pP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spc="-4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43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ndaki</a:t>
            </a:r>
            <a:r>
              <a:rPr sz="2646" spc="-99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646" spc="-33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6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endine</a:t>
            </a:r>
            <a:r>
              <a:rPr sz="2646" spc="-57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ait</a:t>
            </a:r>
            <a:r>
              <a:rPr sz="2646" spc="-23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olup</a:t>
            </a:r>
            <a:r>
              <a:rPr sz="2646" spc="-3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olmad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nı</a:t>
            </a:r>
            <a:r>
              <a:rPr sz="2646" spc="-87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6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spc="-15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ol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75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  <a:spcBef>
                <a:spcPts val="10"/>
              </a:spcBef>
            </a:pP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&lt;</a:t>
            </a:r>
            <a:r>
              <a:rPr sz="2646" i="1" spc="-15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ul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46" i="1" spc="-39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Kla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23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i="1" spc="-43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sz="2646" i="1" spc="-1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646" i="1" spc="38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Kim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li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i="1" spc="-6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gi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i="1" spc="10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min</a:t>
            </a:r>
            <a:r>
              <a:rPr sz="2646" i="1" spc="-96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ogru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uğ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nu</a:t>
            </a:r>
            <a:r>
              <a:rPr sz="2646" i="1" spc="-49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i="1" spc="4" baseline="1706" dirty="0">
                <a:solidFill>
                  <a:srgbClr val="C00000"/>
                </a:solidFill>
                <a:latin typeface="Calibri"/>
                <a:cs typeface="Calibri"/>
              </a:rPr>
              <a:t>lı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oru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&gt;</a:t>
            </a:r>
            <a:r>
              <a:rPr sz="2646" i="1" spc="-4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21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i="1" spc="-4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i="1" spc="-13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i="1" spc="-10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sa</a:t>
            </a:r>
            <a:r>
              <a:rPr sz="2646" i="1" spc="-142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i="1" baseline="1706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30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966048" y="1875192"/>
            <a:ext cx="7514215" cy="535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6165303" y="5726676"/>
            <a:ext cx="1446160" cy="686296"/>
          </a:xfrm>
          <a:custGeom>
            <a:avLst/>
            <a:gdLst/>
            <a:ahLst/>
            <a:cxnLst/>
            <a:rect l="l" t="t" r="r" b="b"/>
            <a:pathLst>
              <a:path w="1311655" h="622465">
                <a:moveTo>
                  <a:pt x="162433" y="413562"/>
                </a:moveTo>
                <a:lnTo>
                  <a:pt x="0" y="610857"/>
                </a:lnTo>
                <a:lnTo>
                  <a:pt x="255270" y="622465"/>
                </a:lnTo>
                <a:lnTo>
                  <a:pt x="231204" y="568312"/>
                </a:lnTo>
                <a:lnTo>
                  <a:pt x="189611" y="568312"/>
                </a:lnTo>
                <a:lnTo>
                  <a:pt x="158623" y="498678"/>
                </a:lnTo>
                <a:lnTo>
                  <a:pt x="193391" y="483225"/>
                </a:lnTo>
                <a:lnTo>
                  <a:pt x="162433" y="413562"/>
                </a:lnTo>
              </a:path>
              <a:path w="1311655" h="622465">
                <a:moveTo>
                  <a:pt x="193391" y="483225"/>
                </a:moveTo>
                <a:lnTo>
                  <a:pt x="158623" y="498678"/>
                </a:lnTo>
                <a:lnTo>
                  <a:pt x="189611" y="568312"/>
                </a:lnTo>
                <a:lnTo>
                  <a:pt x="224343" y="552874"/>
                </a:lnTo>
                <a:lnTo>
                  <a:pt x="193391" y="483225"/>
                </a:lnTo>
              </a:path>
              <a:path w="1311655" h="622465">
                <a:moveTo>
                  <a:pt x="224343" y="552874"/>
                </a:moveTo>
                <a:lnTo>
                  <a:pt x="189611" y="568312"/>
                </a:lnTo>
                <a:lnTo>
                  <a:pt x="231204" y="568312"/>
                </a:lnTo>
                <a:lnTo>
                  <a:pt x="224343" y="552874"/>
                </a:lnTo>
              </a:path>
              <a:path w="1311655" h="622465">
                <a:moveTo>
                  <a:pt x="1280668" y="0"/>
                </a:moveTo>
                <a:lnTo>
                  <a:pt x="193391" y="483225"/>
                </a:lnTo>
                <a:lnTo>
                  <a:pt x="224343" y="552874"/>
                </a:lnTo>
                <a:lnTo>
                  <a:pt x="1311655" y="69595"/>
                </a:lnTo>
                <a:lnTo>
                  <a:pt x="128066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3427" y="624817"/>
            <a:ext cx="881916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&lt;Sı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4631" spc="-5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t&gt;</a:t>
            </a:r>
            <a:r>
              <a:rPr sz="4631" spc="-7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631" spc="-8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5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r>
              <a:rPr sz="4631" spc="-7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andan;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06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593026" y="1693723"/>
            <a:ext cx="8335872" cy="5739838"/>
          </a:xfrm>
          <a:custGeom>
            <a:avLst/>
            <a:gdLst/>
            <a:ahLst/>
            <a:cxnLst/>
            <a:rect l="l" t="t" r="r" b="b"/>
            <a:pathLst>
              <a:path w="7560564" h="5205984">
                <a:moveTo>
                  <a:pt x="0" y="5205984"/>
                </a:moveTo>
                <a:lnTo>
                  <a:pt x="7560564" y="5205984"/>
                </a:lnTo>
                <a:lnTo>
                  <a:pt x="7560564" y="0"/>
                </a:lnTo>
                <a:lnTo>
                  <a:pt x="0" y="0"/>
                </a:lnTo>
                <a:lnTo>
                  <a:pt x="0" y="5205984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593026" y="1693721"/>
            <a:ext cx="8335872" cy="5739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4259863" y="2301983"/>
            <a:ext cx="2184365" cy="670432"/>
          </a:xfrm>
          <a:custGeom>
            <a:avLst/>
            <a:gdLst/>
            <a:ahLst/>
            <a:cxnLst/>
            <a:rect l="l" t="t" r="r" b="b"/>
            <a:pathLst>
              <a:path w="1981200" h="608076">
                <a:moveTo>
                  <a:pt x="1981200" y="103632"/>
                </a:moveTo>
                <a:lnTo>
                  <a:pt x="0" y="103632"/>
                </a:lnTo>
                <a:lnTo>
                  <a:pt x="0" y="608076"/>
                </a:lnTo>
                <a:lnTo>
                  <a:pt x="1981200" y="608076"/>
                </a:lnTo>
                <a:lnTo>
                  <a:pt x="1981200" y="103632"/>
                </a:lnTo>
              </a:path>
              <a:path w="1981200" h="608076">
                <a:moveTo>
                  <a:pt x="508126" y="0"/>
                </a:moveTo>
                <a:lnTo>
                  <a:pt x="330200" y="103632"/>
                </a:lnTo>
                <a:lnTo>
                  <a:pt x="825500" y="103632"/>
                </a:lnTo>
                <a:lnTo>
                  <a:pt x="508126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4259863" y="2301983"/>
            <a:ext cx="2184365" cy="670432"/>
          </a:xfrm>
          <a:custGeom>
            <a:avLst/>
            <a:gdLst/>
            <a:ahLst/>
            <a:cxnLst/>
            <a:rect l="l" t="t" r="r" b="b"/>
            <a:pathLst>
              <a:path w="1981200" h="608076">
                <a:moveTo>
                  <a:pt x="0" y="103632"/>
                </a:moveTo>
                <a:lnTo>
                  <a:pt x="330200" y="103632"/>
                </a:lnTo>
                <a:lnTo>
                  <a:pt x="508126" y="0"/>
                </a:lnTo>
                <a:lnTo>
                  <a:pt x="825500" y="103632"/>
                </a:lnTo>
                <a:lnTo>
                  <a:pt x="1981200" y="103632"/>
                </a:lnTo>
                <a:lnTo>
                  <a:pt x="1981200" y="187706"/>
                </a:lnTo>
                <a:lnTo>
                  <a:pt x="1981200" y="313817"/>
                </a:lnTo>
                <a:lnTo>
                  <a:pt x="1981200" y="608076"/>
                </a:lnTo>
                <a:lnTo>
                  <a:pt x="825500" y="608076"/>
                </a:lnTo>
                <a:lnTo>
                  <a:pt x="330200" y="608076"/>
                </a:lnTo>
                <a:lnTo>
                  <a:pt x="0" y="608076"/>
                </a:lnTo>
                <a:lnTo>
                  <a:pt x="0" y="313817"/>
                </a:lnTo>
                <a:lnTo>
                  <a:pt x="0" y="187706"/>
                </a:lnTo>
                <a:lnTo>
                  <a:pt x="0" y="10363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7118020" y="2553887"/>
            <a:ext cx="1429919" cy="413489"/>
          </a:xfrm>
          <a:custGeom>
            <a:avLst/>
            <a:gdLst/>
            <a:ahLst/>
            <a:cxnLst/>
            <a:rect l="l" t="t" r="r" b="b"/>
            <a:pathLst>
              <a:path w="1296924" h="375031">
                <a:moveTo>
                  <a:pt x="1296924" y="85471"/>
                </a:moveTo>
                <a:lnTo>
                  <a:pt x="0" y="85471"/>
                </a:lnTo>
                <a:lnTo>
                  <a:pt x="0" y="375031"/>
                </a:lnTo>
                <a:lnTo>
                  <a:pt x="1296924" y="375031"/>
                </a:lnTo>
                <a:lnTo>
                  <a:pt x="1296924" y="85471"/>
                </a:lnTo>
              </a:path>
              <a:path w="1296924" h="375031">
                <a:moveTo>
                  <a:pt x="933958" y="0"/>
                </a:moveTo>
                <a:lnTo>
                  <a:pt x="756538" y="85471"/>
                </a:lnTo>
                <a:lnTo>
                  <a:pt x="1080769" y="85471"/>
                </a:lnTo>
                <a:lnTo>
                  <a:pt x="93395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7118020" y="2553887"/>
            <a:ext cx="1429919" cy="413489"/>
          </a:xfrm>
          <a:custGeom>
            <a:avLst/>
            <a:gdLst/>
            <a:ahLst/>
            <a:cxnLst/>
            <a:rect l="l" t="t" r="r" b="b"/>
            <a:pathLst>
              <a:path w="1296924" h="375031">
                <a:moveTo>
                  <a:pt x="0" y="85471"/>
                </a:moveTo>
                <a:lnTo>
                  <a:pt x="756538" y="85471"/>
                </a:lnTo>
                <a:lnTo>
                  <a:pt x="933958" y="0"/>
                </a:lnTo>
                <a:lnTo>
                  <a:pt x="1080769" y="85471"/>
                </a:lnTo>
                <a:lnTo>
                  <a:pt x="1296924" y="85471"/>
                </a:lnTo>
                <a:lnTo>
                  <a:pt x="1296924" y="133731"/>
                </a:lnTo>
                <a:lnTo>
                  <a:pt x="1296924" y="206121"/>
                </a:lnTo>
                <a:lnTo>
                  <a:pt x="1296924" y="375031"/>
                </a:lnTo>
                <a:lnTo>
                  <a:pt x="1080769" y="375031"/>
                </a:lnTo>
                <a:lnTo>
                  <a:pt x="756538" y="375031"/>
                </a:lnTo>
                <a:lnTo>
                  <a:pt x="0" y="375031"/>
                </a:lnTo>
                <a:lnTo>
                  <a:pt x="0" y="206121"/>
                </a:lnTo>
                <a:lnTo>
                  <a:pt x="0" y="133731"/>
                </a:lnTo>
                <a:lnTo>
                  <a:pt x="0" y="8547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8784858" y="2498716"/>
            <a:ext cx="1429919" cy="749264"/>
          </a:xfrm>
          <a:custGeom>
            <a:avLst/>
            <a:gdLst/>
            <a:ahLst/>
            <a:cxnLst/>
            <a:rect l="l" t="t" r="r" b="b"/>
            <a:pathLst>
              <a:path w="1296924" h="679576">
                <a:moveTo>
                  <a:pt x="1296924" y="178181"/>
                </a:moveTo>
                <a:lnTo>
                  <a:pt x="0" y="178181"/>
                </a:lnTo>
                <a:lnTo>
                  <a:pt x="0" y="679576"/>
                </a:lnTo>
                <a:lnTo>
                  <a:pt x="1296924" y="679576"/>
                </a:lnTo>
                <a:lnTo>
                  <a:pt x="1296924" y="178181"/>
                </a:lnTo>
              </a:path>
              <a:path w="1296924" h="679576">
                <a:moveTo>
                  <a:pt x="376174" y="0"/>
                </a:moveTo>
                <a:lnTo>
                  <a:pt x="216153" y="178181"/>
                </a:lnTo>
                <a:lnTo>
                  <a:pt x="540384" y="178181"/>
                </a:lnTo>
                <a:lnTo>
                  <a:pt x="376174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8784858" y="2498716"/>
            <a:ext cx="1429919" cy="749264"/>
          </a:xfrm>
          <a:custGeom>
            <a:avLst/>
            <a:gdLst/>
            <a:ahLst/>
            <a:cxnLst/>
            <a:rect l="l" t="t" r="r" b="b"/>
            <a:pathLst>
              <a:path w="1296924" h="679576">
                <a:moveTo>
                  <a:pt x="0" y="178181"/>
                </a:moveTo>
                <a:lnTo>
                  <a:pt x="216153" y="178181"/>
                </a:lnTo>
                <a:lnTo>
                  <a:pt x="376174" y="0"/>
                </a:lnTo>
                <a:lnTo>
                  <a:pt x="540384" y="178181"/>
                </a:lnTo>
                <a:lnTo>
                  <a:pt x="1296924" y="178181"/>
                </a:lnTo>
                <a:lnTo>
                  <a:pt x="1296924" y="261747"/>
                </a:lnTo>
                <a:lnTo>
                  <a:pt x="1296924" y="387096"/>
                </a:lnTo>
                <a:lnTo>
                  <a:pt x="1296924" y="679576"/>
                </a:lnTo>
                <a:lnTo>
                  <a:pt x="540384" y="679576"/>
                </a:lnTo>
                <a:lnTo>
                  <a:pt x="216153" y="679576"/>
                </a:lnTo>
                <a:lnTo>
                  <a:pt x="0" y="679576"/>
                </a:lnTo>
                <a:lnTo>
                  <a:pt x="0" y="387096"/>
                </a:lnTo>
                <a:lnTo>
                  <a:pt x="0" y="261747"/>
                </a:lnTo>
                <a:lnTo>
                  <a:pt x="0" y="17818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10516387" y="1839907"/>
            <a:ext cx="998927" cy="1616430"/>
          </a:xfrm>
          <a:custGeom>
            <a:avLst/>
            <a:gdLst/>
            <a:ahLst/>
            <a:cxnLst/>
            <a:rect l="l" t="t" r="r" b="b"/>
            <a:pathLst>
              <a:path w="906018" h="1466088">
                <a:moveTo>
                  <a:pt x="906018" y="0"/>
                </a:moveTo>
                <a:lnTo>
                  <a:pt x="121157" y="0"/>
                </a:lnTo>
                <a:lnTo>
                  <a:pt x="121157" y="244348"/>
                </a:lnTo>
                <a:lnTo>
                  <a:pt x="0" y="349631"/>
                </a:lnTo>
                <a:lnTo>
                  <a:pt x="121157" y="610870"/>
                </a:lnTo>
                <a:lnTo>
                  <a:pt x="121157" y="1466088"/>
                </a:lnTo>
                <a:lnTo>
                  <a:pt x="906018" y="1466088"/>
                </a:lnTo>
                <a:lnTo>
                  <a:pt x="90601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0516387" y="1839907"/>
            <a:ext cx="998927" cy="1616430"/>
          </a:xfrm>
          <a:custGeom>
            <a:avLst/>
            <a:gdLst/>
            <a:ahLst/>
            <a:cxnLst/>
            <a:rect l="l" t="t" r="r" b="b"/>
            <a:pathLst>
              <a:path w="906018" h="1466088">
                <a:moveTo>
                  <a:pt x="121157" y="0"/>
                </a:moveTo>
                <a:lnTo>
                  <a:pt x="251968" y="0"/>
                </a:lnTo>
                <a:lnTo>
                  <a:pt x="448182" y="0"/>
                </a:lnTo>
                <a:lnTo>
                  <a:pt x="906018" y="0"/>
                </a:lnTo>
                <a:lnTo>
                  <a:pt x="906018" y="244348"/>
                </a:lnTo>
                <a:lnTo>
                  <a:pt x="906018" y="610870"/>
                </a:lnTo>
                <a:lnTo>
                  <a:pt x="906018" y="1466088"/>
                </a:lnTo>
                <a:lnTo>
                  <a:pt x="448182" y="1466088"/>
                </a:lnTo>
                <a:lnTo>
                  <a:pt x="251968" y="1466088"/>
                </a:lnTo>
                <a:lnTo>
                  <a:pt x="121157" y="1466088"/>
                </a:lnTo>
                <a:lnTo>
                  <a:pt x="121157" y="610870"/>
                </a:lnTo>
                <a:lnTo>
                  <a:pt x="0" y="349631"/>
                </a:lnTo>
                <a:lnTo>
                  <a:pt x="121157" y="244348"/>
                </a:lnTo>
                <a:lnTo>
                  <a:pt x="121157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3624717" y="4834587"/>
            <a:ext cx="2184365" cy="668330"/>
          </a:xfrm>
          <a:custGeom>
            <a:avLst/>
            <a:gdLst/>
            <a:ahLst/>
            <a:cxnLst/>
            <a:rect l="l" t="t" r="r" b="b"/>
            <a:pathLst>
              <a:path w="1981200" h="606171">
                <a:moveTo>
                  <a:pt x="1981200" y="103251"/>
                </a:moveTo>
                <a:lnTo>
                  <a:pt x="0" y="103251"/>
                </a:lnTo>
                <a:lnTo>
                  <a:pt x="0" y="606171"/>
                </a:lnTo>
                <a:lnTo>
                  <a:pt x="1981200" y="606171"/>
                </a:lnTo>
                <a:lnTo>
                  <a:pt x="1981200" y="103251"/>
                </a:lnTo>
              </a:path>
              <a:path w="1981200" h="606171">
                <a:moveTo>
                  <a:pt x="508127" y="0"/>
                </a:moveTo>
                <a:lnTo>
                  <a:pt x="330200" y="103251"/>
                </a:lnTo>
                <a:lnTo>
                  <a:pt x="825500" y="103251"/>
                </a:lnTo>
                <a:lnTo>
                  <a:pt x="508127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3624717" y="4834587"/>
            <a:ext cx="2184365" cy="668330"/>
          </a:xfrm>
          <a:custGeom>
            <a:avLst/>
            <a:gdLst/>
            <a:ahLst/>
            <a:cxnLst/>
            <a:rect l="l" t="t" r="r" b="b"/>
            <a:pathLst>
              <a:path w="1981200" h="606171">
                <a:moveTo>
                  <a:pt x="0" y="103251"/>
                </a:moveTo>
                <a:lnTo>
                  <a:pt x="330200" y="103251"/>
                </a:lnTo>
                <a:lnTo>
                  <a:pt x="508127" y="0"/>
                </a:lnTo>
                <a:lnTo>
                  <a:pt x="825500" y="103251"/>
                </a:lnTo>
                <a:lnTo>
                  <a:pt x="1981200" y="103251"/>
                </a:lnTo>
                <a:lnTo>
                  <a:pt x="1981200" y="187071"/>
                </a:lnTo>
                <a:lnTo>
                  <a:pt x="1981200" y="312801"/>
                </a:lnTo>
                <a:lnTo>
                  <a:pt x="1981200" y="606171"/>
                </a:lnTo>
                <a:lnTo>
                  <a:pt x="825500" y="606171"/>
                </a:lnTo>
                <a:lnTo>
                  <a:pt x="330200" y="606171"/>
                </a:lnTo>
                <a:lnTo>
                  <a:pt x="0" y="606171"/>
                </a:lnTo>
                <a:lnTo>
                  <a:pt x="0" y="312801"/>
                </a:lnTo>
                <a:lnTo>
                  <a:pt x="0" y="187071"/>
                </a:lnTo>
                <a:lnTo>
                  <a:pt x="0" y="10325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7316293" y="4555239"/>
            <a:ext cx="2184365" cy="670432"/>
          </a:xfrm>
          <a:custGeom>
            <a:avLst/>
            <a:gdLst/>
            <a:ahLst/>
            <a:cxnLst/>
            <a:rect l="l" t="t" r="r" b="b"/>
            <a:pathLst>
              <a:path w="1981200" h="608076">
                <a:moveTo>
                  <a:pt x="1981200" y="103631"/>
                </a:moveTo>
                <a:lnTo>
                  <a:pt x="0" y="103631"/>
                </a:lnTo>
                <a:lnTo>
                  <a:pt x="0" y="608076"/>
                </a:lnTo>
                <a:lnTo>
                  <a:pt x="1981200" y="608076"/>
                </a:lnTo>
                <a:lnTo>
                  <a:pt x="1981200" y="103631"/>
                </a:lnTo>
              </a:path>
              <a:path w="1981200" h="608076">
                <a:moveTo>
                  <a:pt x="508126" y="0"/>
                </a:moveTo>
                <a:lnTo>
                  <a:pt x="330200" y="103631"/>
                </a:lnTo>
                <a:lnTo>
                  <a:pt x="825500" y="103631"/>
                </a:lnTo>
                <a:lnTo>
                  <a:pt x="508126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7316293" y="4555239"/>
            <a:ext cx="2184365" cy="670432"/>
          </a:xfrm>
          <a:custGeom>
            <a:avLst/>
            <a:gdLst/>
            <a:ahLst/>
            <a:cxnLst/>
            <a:rect l="l" t="t" r="r" b="b"/>
            <a:pathLst>
              <a:path w="1981200" h="608076">
                <a:moveTo>
                  <a:pt x="0" y="103631"/>
                </a:moveTo>
                <a:lnTo>
                  <a:pt x="330200" y="103631"/>
                </a:lnTo>
                <a:lnTo>
                  <a:pt x="508126" y="0"/>
                </a:lnTo>
                <a:lnTo>
                  <a:pt x="825500" y="103631"/>
                </a:lnTo>
                <a:lnTo>
                  <a:pt x="1981200" y="103631"/>
                </a:lnTo>
                <a:lnTo>
                  <a:pt x="1981200" y="187706"/>
                </a:lnTo>
                <a:lnTo>
                  <a:pt x="1981200" y="313817"/>
                </a:lnTo>
                <a:lnTo>
                  <a:pt x="1981200" y="608076"/>
                </a:lnTo>
                <a:lnTo>
                  <a:pt x="825500" y="608076"/>
                </a:lnTo>
                <a:lnTo>
                  <a:pt x="330200" y="608076"/>
                </a:lnTo>
                <a:lnTo>
                  <a:pt x="0" y="608076"/>
                </a:lnTo>
                <a:lnTo>
                  <a:pt x="0" y="313817"/>
                </a:lnTo>
                <a:lnTo>
                  <a:pt x="0" y="187706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5362127" y="6859815"/>
            <a:ext cx="3185812" cy="477969"/>
          </a:xfrm>
          <a:custGeom>
            <a:avLst/>
            <a:gdLst/>
            <a:ahLst/>
            <a:cxnLst/>
            <a:rect l="l" t="t" r="r" b="b"/>
            <a:pathLst>
              <a:path w="2889504" h="433514">
                <a:moveTo>
                  <a:pt x="2889504" y="73850"/>
                </a:moveTo>
                <a:lnTo>
                  <a:pt x="0" y="73850"/>
                </a:lnTo>
                <a:lnTo>
                  <a:pt x="0" y="433514"/>
                </a:lnTo>
                <a:lnTo>
                  <a:pt x="2889504" y="433514"/>
                </a:lnTo>
                <a:lnTo>
                  <a:pt x="2889504" y="73850"/>
                </a:lnTo>
              </a:path>
              <a:path w="2889504" h="433514">
                <a:moveTo>
                  <a:pt x="741171" y="0"/>
                </a:moveTo>
                <a:lnTo>
                  <a:pt x="481583" y="73850"/>
                </a:lnTo>
                <a:lnTo>
                  <a:pt x="1203960" y="73850"/>
                </a:lnTo>
                <a:lnTo>
                  <a:pt x="741171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5362127" y="6859815"/>
            <a:ext cx="3185812" cy="477969"/>
          </a:xfrm>
          <a:custGeom>
            <a:avLst/>
            <a:gdLst/>
            <a:ahLst/>
            <a:cxnLst/>
            <a:rect l="l" t="t" r="r" b="b"/>
            <a:pathLst>
              <a:path w="2889504" h="433514">
                <a:moveTo>
                  <a:pt x="0" y="73850"/>
                </a:moveTo>
                <a:lnTo>
                  <a:pt x="481583" y="73850"/>
                </a:lnTo>
                <a:lnTo>
                  <a:pt x="741171" y="0"/>
                </a:lnTo>
                <a:lnTo>
                  <a:pt x="1203960" y="73850"/>
                </a:lnTo>
                <a:lnTo>
                  <a:pt x="2889504" y="73850"/>
                </a:lnTo>
                <a:lnTo>
                  <a:pt x="2889504" y="133794"/>
                </a:lnTo>
                <a:lnTo>
                  <a:pt x="2889504" y="223710"/>
                </a:lnTo>
                <a:lnTo>
                  <a:pt x="2889504" y="433514"/>
                </a:lnTo>
                <a:lnTo>
                  <a:pt x="1203960" y="433514"/>
                </a:lnTo>
                <a:lnTo>
                  <a:pt x="481583" y="433514"/>
                </a:lnTo>
                <a:lnTo>
                  <a:pt x="0" y="433514"/>
                </a:lnTo>
                <a:lnTo>
                  <a:pt x="0" y="223710"/>
                </a:lnTo>
                <a:lnTo>
                  <a:pt x="0" y="133794"/>
                </a:lnTo>
                <a:lnTo>
                  <a:pt x="0" y="7385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3426" y="624817"/>
            <a:ext cx="1218089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&lt;Sı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1221" y="624817"/>
            <a:ext cx="125528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Başl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t&gt;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5816" y="624817"/>
            <a:ext cx="247090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631" spc="-8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6819" y="624817"/>
            <a:ext cx="222112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74127" y="624817"/>
            <a:ext cx="169846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andan;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72772" y="2377877"/>
            <a:ext cx="656233" cy="582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endParaRPr sz="1985">
              <a:latin typeface="Calibri"/>
              <a:cs typeface="Calibri"/>
            </a:endParaRPr>
          </a:p>
          <a:p>
            <a:pPr marL="66787" marR="85782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-7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6993" y="2575170"/>
            <a:ext cx="140295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2128" y="2689429"/>
            <a:ext cx="1154520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alan S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2281" y="2702170"/>
            <a:ext cx="1209717" cy="582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977" spc="-15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985">
              <a:latin typeface="Calibri"/>
              <a:cs typeface="Calibri"/>
            </a:endParaRPr>
          </a:p>
          <a:p>
            <a:pPr marL="221342" marR="241654" algn="ctr">
              <a:lnSpc>
                <a:spcPts val="2381"/>
              </a:lnSpc>
              <a:spcBef>
                <a:spcPts val="12"/>
              </a:spcBef>
            </a:pPr>
            <a:r>
              <a:rPr sz="2977" spc="-28" baseline="1517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50879" y="4829686"/>
            <a:ext cx="969149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21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aplar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35897" y="5107631"/>
            <a:ext cx="814423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Soru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65559" y="7021836"/>
            <a:ext cx="1431500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977" spc="15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977" spc="-2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sorular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1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984763" y="1742448"/>
            <a:ext cx="7569664" cy="578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196478" y="1954165"/>
            <a:ext cx="7146233" cy="5360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7620425" y="1594585"/>
            <a:ext cx="3953700" cy="5474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7832141" y="1806302"/>
            <a:ext cx="3530268" cy="5050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746163" y="3414329"/>
            <a:ext cx="4477948" cy="3736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957880" y="3626046"/>
            <a:ext cx="4054517" cy="3313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971556" y="6771530"/>
            <a:ext cx="802754" cy="534328"/>
          </a:xfrm>
          <a:custGeom>
            <a:avLst/>
            <a:gdLst/>
            <a:ahLst/>
            <a:cxnLst/>
            <a:rect l="l" t="t" r="r" b="b"/>
            <a:pathLst>
              <a:path w="728091" h="484631">
                <a:moveTo>
                  <a:pt x="647700" y="0"/>
                </a:moveTo>
                <a:lnTo>
                  <a:pt x="0" y="0"/>
                </a:lnTo>
                <a:lnTo>
                  <a:pt x="0" y="484631"/>
                </a:lnTo>
                <a:lnTo>
                  <a:pt x="647700" y="484631"/>
                </a:lnTo>
                <a:lnTo>
                  <a:pt x="647700" y="403859"/>
                </a:lnTo>
                <a:lnTo>
                  <a:pt x="728091" y="343827"/>
                </a:lnTo>
                <a:lnTo>
                  <a:pt x="647700" y="282701"/>
                </a:lnTo>
                <a:lnTo>
                  <a:pt x="6477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971556" y="6771530"/>
            <a:ext cx="802754" cy="534328"/>
          </a:xfrm>
          <a:custGeom>
            <a:avLst/>
            <a:gdLst/>
            <a:ahLst/>
            <a:cxnLst/>
            <a:rect l="l" t="t" r="r" b="b"/>
            <a:pathLst>
              <a:path w="728091" h="484631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2701"/>
                </a:lnTo>
                <a:lnTo>
                  <a:pt x="728091" y="343827"/>
                </a:lnTo>
                <a:lnTo>
                  <a:pt x="647700" y="403859"/>
                </a:lnTo>
                <a:lnTo>
                  <a:pt x="647700" y="484631"/>
                </a:lnTo>
                <a:lnTo>
                  <a:pt x="539750" y="484631"/>
                </a:lnTo>
                <a:lnTo>
                  <a:pt x="377825" y="484631"/>
                </a:lnTo>
                <a:lnTo>
                  <a:pt x="0" y="484631"/>
                </a:lnTo>
                <a:lnTo>
                  <a:pt x="0" y="403859"/>
                </a:lnTo>
                <a:lnTo>
                  <a:pt x="0" y="28270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1957880" y="6966443"/>
            <a:ext cx="9049991" cy="339417"/>
          </a:xfrm>
          <a:custGeom>
            <a:avLst/>
            <a:gdLst/>
            <a:ahLst/>
            <a:cxnLst/>
            <a:rect l="l" t="t" r="r" b="b"/>
            <a:pathLst>
              <a:path w="8208264" h="307848">
                <a:moveTo>
                  <a:pt x="0" y="307848"/>
                </a:moveTo>
                <a:lnTo>
                  <a:pt x="8208264" y="307848"/>
                </a:lnTo>
                <a:lnTo>
                  <a:pt x="8208264" y="0"/>
                </a:lnTo>
                <a:lnTo>
                  <a:pt x="0" y="0"/>
                </a:lnTo>
                <a:lnTo>
                  <a:pt x="0" y="30784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0686469" y="6392443"/>
            <a:ext cx="361495" cy="692446"/>
          </a:xfrm>
          <a:custGeom>
            <a:avLst/>
            <a:gdLst/>
            <a:ahLst/>
            <a:cxnLst/>
            <a:rect l="l" t="t" r="r" b="b"/>
            <a:pathLst>
              <a:path w="327873" h="628043">
                <a:moveTo>
                  <a:pt x="169703" y="0"/>
                </a:moveTo>
                <a:lnTo>
                  <a:pt x="119811" y="6612"/>
                </a:lnTo>
                <a:lnTo>
                  <a:pt x="84482" y="21566"/>
                </a:lnTo>
                <a:lnTo>
                  <a:pt x="52732" y="44989"/>
                </a:lnTo>
                <a:lnTo>
                  <a:pt x="26787" y="75947"/>
                </a:lnTo>
                <a:lnTo>
                  <a:pt x="9477" y="110906"/>
                </a:lnTo>
                <a:lnTo>
                  <a:pt x="919" y="148071"/>
                </a:lnTo>
                <a:lnTo>
                  <a:pt x="0" y="160671"/>
                </a:lnTo>
                <a:lnTo>
                  <a:pt x="43" y="173278"/>
                </a:lnTo>
                <a:lnTo>
                  <a:pt x="9793" y="222577"/>
                </a:lnTo>
                <a:lnTo>
                  <a:pt x="27091" y="256696"/>
                </a:lnTo>
                <a:lnTo>
                  <a:pt x="52875" y="286578"/>
                </a:lnTo>
                <a:lnTo>
                  <a:pt x="64674" y="297837"/>
                </a:lnTo>
                <a:lnTo>
                  <a:pt x="75918" y="309709"/>
                </a:lnTo>
                <a:lnTo>
                  <a:pt x="106310" y="348997"/>
                </a:lnTo>
                <a:lnTo>
                  <a:pt x="131696" y="393792"/>
                </a:lnTo>
                <a:lnTo>
                  <a:pt x="152076" y="444095"/>
                </a:lnTo>
                <a:lnTo>
                  <a:pt x="162881" y="480690"/>
                </a:lnTo>
                <a:lnTo>
                  <a:pt x="171461" y="519732"/>
                </a:lnTo>
                <a:lnTo>
                  <a:pt x="177816" y="561221"/>
                </a:lnTo>
                <a:lnTo>
                  <a:pt x="181946" y="605157"/>
                </a:lnTo>
                <a:lnTo>
                  <a:pt x="183177" y="628043"/>
                </a:lnTo>
                <a:lnTo>
                  <a:pt x="182526" y="605157"/>
                </a:lnTo>
                <a:lnTo>
                  <a:pt x="183029" y="560933"/>
                </a:lnTo>
                <a:lnTo>
                  <a:pt x="185941" y="518931"/>
                </a:lnTo>
                <a:lnTo>
                  <a:pt x="191263" y="479121"/>
                </a:lnTo>
                <a:lnTo>
                  <a:pt x="198996" y="441501"/>
                </a:lnTo>
                <a:lnTo>
                  <a:pt x="215117" y="389178"/>
                </a:lnTo>
                <a:lnTo>
                  <a:pt x="236666" y="341785"/>
                </a:lnTo>
                <a:lnTo>
                  <a:pt x="263645" y="299321"/>
                </a:lnTo>
                <a:lnTo>
                  <a:pt x="284650" y="273751"/>
                </a:lnTo>
                <a:lnTo>
                  <a:pt x="293359" y="263350"/>
                </a:lnTo>
                <a:lnTo>
                  <a:pt x="313602" y="229485"/>
                </a:lnTo>
                <a:lnTo>
                  <a:pt x="325070" y="192877"/>
                </a:lnTo>
                <a:lnTo>
                  <a:pt x="327873" y="167743"/>
                </a:lnTo>
                <a:lnTo>
                  <a:pt x="327830" y="155136"/>
                </a:lnTo>
                <a:lnTo>
                  <a:pt x="318080" y="105837"/>
                </a:lnTo>
                <a:lnTo>
                  <a:pt x="300781" y="71718"/>
                </a:lnTo>
                <a:lnTo>
                  <a:pt x="274998" y="41836"/>
                </a:lnTo>
                <a:lnTo>
                  <a:pt x="242759" y="19066"/>
                </a:lnTo>
                <a:lnTo>
                  <a:pt x="207124" y="5150"/>
                </a:lnTo>
                <a:lnTo>
                  <a:pt x="182276" y="748"/>
                </a:lnTo>
                <a:lnTo>
                  <a:pt x="169703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10686469" y="6392443"/>
            <a:ext cx="361495" cy="692446"/>
          </a:xfrm>
          <a:custGeom>
            <a:avLst/>
            <a:gdLst/>
            <a:ahLst/>
            <a:cxnLst/>
            <a:rect l="l" t="t" r="r" b="b"/>
            <a:pathLst>
              <a:path w="327873" h="628043">
                <a:moveTo>
                  <a:pt x="274998" y="41836"/>
                </a:moveTo>
                <a:lnTo>
                  <a:pt x="300781" y="71718"/>
                </a:lnTo>
                <a:lnTo>
                  <a:pt x="318080" y="105837"/>
                </a:lnTo>
                <a:lnTo>
                  <a:pt x="327830" y="155136"/>
                </a:lnTo>
                <a:lnTo>
                  <a:pt x="327873" y="167743"/>
                </a:lnTo>
                <a:lnTo>
                  <a:pt x="326954" y="180343"/>
                </a:lnTo>
                <a:lnTo>
                  <a:pt x="318396" y="217508"/>
                </a:lnTo>
                <a:lnTo>
                  <a:pt x="301086" y="252466"/>
                </a:lnTo>
                <a:lnTo>
                  <a:pt x="273846" y="286262"/>
                </a:lnTo>
                <a:lnTo>
                  <a:pt x="263645" y="299321"/>
                </a:lnTo>
                <a:lnTo>
                  <a:pt x="236666" y="341785"/>
                </a:lnTo>
                <a:lnTo>
                  <a:pt x="215117" y="389178"/>
                </a:lnTo>
                <a:lnTo>
                  <a:pt x="198996" y="441501"/>
                </a:lnTo>
                <a:lnTo>
                  <a:pt x="191263" y="479121"/>
                </a:lnTo>
                <a:lnTo>
                  <a:pt x="185941" y="518931"/>
                </a:lnTo>
                <a:lnTo>
                  <a:pt x="183029" y="560933"/>
                </a:lnTo>
                <a:lnTo>
                  <a:pt x="182476" y="582755"/>
                </a:lnTo>
                <a:lnTo>
                  <a:pt x="182525" y="605125"/>
                </a:lnTo>
                <a:lnTo>
                  <a:pt x="183177" y="628043"/>
                </a:lnTo>
                <a:lnTo>
                  <a:pt x="181946" y="605157"/>
                </a:lnTo>
                <a:lnTo>
                  <a:pt x="177816" y="561221"/>
                </a:lnTo>
                <a:lnTo>
                  <a:pt x="171461" y="519732"/>
                </a:lnTo>
                <a:lnTo>
                  <a:pt x="162881" y="480690"/>
                </a:lnTo>
                <a:lnTo>
                  <a:pt x="152076" y="444095"/>
                </a:lnTo>
                <a:lnTo>
                  <a:pt x="131696" y="393792"/>
                </a:lnTo>
                <a:lnTo>
                  <a:pt x="106310" y="348997"/>
                </a:lnTo>
                <a:lnTo>
                  <a:pt x="75918" y="309709"/>
                </a:lnTo>
                <a:lnTo>
                  <a:pt x="52875" y="286578"/>
                </a:lnTo>
                <a:lnTo>
                  <a:pt x="43342" y="277187"/>
                </a:lnTo>
                <a:lnTo>
                  <a:pt x="20379" y="245714"/>
                </a:lnTo>
                <a:lnTo>
                  <a:pt x="3008" y="198272"/>
                </a:lnTo>
                <a:lnTo>
                  <a:pt x="0" y="160671"/>
                </a:lnTo>
                <a:lnTo>
                  <a:pt x="919" y="148071"/>
                </a:lnTo>
                <a:lnTo>
                  <a:pt x="9477" y="110906"/>
                </a:lnTo>
                <a:lnTo>
                  <a:pt x="26787" y="75947"/>
                </a:lnTo>
                <a:lnTo>
                  <a:pt x="52732" y="44989"/>
                </a:lnTo>
                <a:lnTo>
                  <a:pt x="84482" y="21566"/>
                </a:lnTo>
                <a:lnTo>
                  <a:pt x="119811" y="6612"/>
                </a:lnTo>
                <a:lnTo>
                  <a:pt x="169703" y="0"/>
                </a:lnTo>
                <a:lnTo>
                  <a:pt x="182276" y="748"/>
                </a:lnTo>
                <a:lnTo>
                  <a:pt x="231179" y="13448"/>
                </a:lnTo>
                <a:lnTo>
                  <a:pt x="264728" y="33257"/>
                </a:lnTo>
                <a:lnTo>
                  <a:pt x="274998" y="4183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0833123" y="7146233"/>
            <a:ext cx="114257" cy="159624"/>
          </a:xfrm>
          <a:custGeom>
            <a:avLst/>
            <a:gdLst/>
            <a:ahLst/>
            <a:cxnLst/>
            <a:rect l="l" t="t" r="r" b="b"/>
            <a:pathLst>
              <a:path w="103630" h="144778">
                <a:moveTo>
                  <a:pt x="51696" y="0"/>
                </a:moveTo>
                <a:lnTo>
                  <a:pt x="11366" y="27165"/>
                </a:lnTo>
                <a:lnTo>
                  <a:pt x="20" y="72129"/>
                </a:lnTo>
                <a:lnTo>
                  <a:pt x="0" y="72809"/>
                </a:lnTo>
                <a:lnTo>
                  <a:pt x="1427" y="89323"/>
                </a:lnTo>
                <a:lnTo>
                  <a:pt x="19578" y="128980"/>
                </a:lnTo>
                <a:lnTo>
                  <a:pt x="52137" y="144778"/>
                </a:lnTo>
                <a:lnTo>
                  <a:pt x="63940" y="142781"/>
                </a:lnTo>
                <a:lnTo>
                  <a:pt x="98395" y="104021"/>
                </a:lnTo>
                <a:lnTo>
                  <a:pt x="103630" y="72129"/>
                </a:lnTo>
                <a:lnTo>
                  <a:pt x="102224" y="55583"/>
                </a:lnTo>
                <a:lnTo>
                  <a:pt x="84125" y="15838"/>
                </a:lnTo>
                <a:lnTo>
                  <a:pt x="5169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0833122" y="7146233"/>
            <a:ext cx="114258" cy="159624"/>
          </a:xfrm>
          <a:custGeom>
            <a:avLst/>
            <a:gdLst/>
            <a:ahLst/>
            <a:cxnLst/>
            <a:rect l="l" t="t" r="r" b="b"/>
            <a:pathLst>
              <a:path w="103631" h="144778">
                <a:moveTo>
                  <a:pt x="0" y="72389"/>
                </a:moveTo>
                <a:lnTo>
                  <a:pt x="11366" y="27165"/>
                </a:lnTo>
                <a:lnTo>
                  <a:pt x="51696" y="0"/>
                </a:lnTo>
                <a:lnTo>
                  <a:pt x="63583" y="1903"/>
                </a:lnTo>
                <a:lnTo>
                  <a:pt x="98300" y="40398"/>
                </a:lnTo>
                <a:lnTo>
                  <a:pt x="103631" y="72129"/>
                </a:lnTo>
                <a:lnTo>
                  <a:pt x="102271" y="88764"/>
                </a:lnTo>
                <a:lnTo>
                  <a:pt x="84339" y="128705"/>
                </a:lnTo>
                <a:lnTo>
                  <a:pt x="52137" y="144778"/>
                </a:lnTo>
                <a:lnTo>
                  <a:pt x="40191" y="142880"/>
                </a:lnTo>
                <a:lnTo>
                  <a:pt x="5370" y="104477"/>
                </a:lnTo>
                <a:lnTo>
                  <a:pt x="0" y="7238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9412" y="180231"/>
            <a:ext cx="10226236" cy="889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872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4631" spc="-5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5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4631" spc="-7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4631" spc="-32" baseline="29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arları</a:t>
            </a:r>
            <a:r>
              <a:rPr sz="4631" spc="-137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azıcı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631" spc="-9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r>
              <a:rPr sz="4631" spc="-114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3087" dirty="0">
              <a:latin typeface="Calibri"/>
              <a:cs typeface="Calibri"/>
            </a:endParaRPr>
          </a:p>
          <a:p>
            <a:pPr marL="14002">
              <a:lnSpc>
                <a:spcPts val="3704"/>
              </a:lnSpc>
              <a:spcBef>
                <a:spcPts val="22"/>
              </a:spcBef>
            </a:pP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çı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303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4631" spc="-67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4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0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1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4631" spc="-7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43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ağıd</a:t>
            </a:r>
            <a:r>
              <a:rPr sz="4631" spc="-10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ndaki</a:t>
            </a:r>
            <a:r>
              <a:rPr sz="4631" spc="-12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58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bö</a:t>
            </a:r>
            <a:r>
              <a:rPr sz="4631" spc="-10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üm</a:t>
            </a:r>
            <a:r>
              <a:rPr sz="4631" spc="-10" baseline="1950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4631" spc="-89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32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29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r>
              <a:rPr sz="4631" spc="-5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43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1950" dirty="0">
                <a:solidFill>
                  <a:srgbClr val="FFFFFF"/>
                </a:solidFill>
                <a:latin typeface="Calibri"/>
                <a:cs typeface="Calibri"/>
              </a:rPr>
              <a:t>oklama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9413" y="1120937"/>
            <a:ext cx="1864852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eki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5565" y="1120937"/>
            <a:ext cx="1243785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3393" y="1120937"/>
            <a:ext cx="1466350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0651" y="1120937"/>
            <a:ext cx="83783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46261" y="1120937"/>
            <a:ext cx="2449872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r(</a:t>
            </a:r>
            <a:r>
              <a:rPr sz="4631" spc="-269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85474" y="1120937"/>
            <a:ext cx="29944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74260" y="1120937"/>
            <a:ext cx="956565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3900" y="6920683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57880" y="6966442"/>
            <a:ext cx="9063993" cy="339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513">
              <a:lnSpc>
                <a:spcPct val="101725"/>
              </a:lnSpc>
              <a:spcBef>
                <a:spcPts val="386"/>
              </a:spcBef>
            </a:pP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-Ad</a:t>
            </a:r>
            <a:r>
              <a:rPr sz="1544" spc="-28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yın c</a:t>
            </a:r>
            <a:r>
              <a:rPr sz="1544" spc="-21" dirty="0">
                <a:solidFill>
                  <a:srgbClr val="C00000"/>
                </a:solidFill>
                <a:latin typeface="Calibri"/>
                <a:cs typeface="Calibri"/>
              </a:rPr>
              <a:t>ev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ap</a:t>
            </a:r>
            <a:r>
              <a:rPr sz="1544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2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544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arı</a:t>
            </a:r>
            <a:r>
              <a:rPr sz="1544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gi</a:t>
            </a:r>
            <a:r>
              <a:rPr sz="1544" spc="2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ir 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1544" spc="3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om</a:t>
            </a:r>
            <a:r>
              <a:rPr sz="1544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tik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ık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15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sa a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44" spc="-28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544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ilgileri</a:t>
            </a:r>
            <a:r>
              <a:rPr sz="1544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544" spc="-2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ın</a:t>
            </a:r>
            <a:r>
              <a:rPr sz="1544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544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44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544" spc="-2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ar </a:t>
            </a:r>
            <a:r>
              <a:rPr sz="1544" spc="-32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43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ırı</a:t>
            </a:r>
            <a:r>
              <a:rPr sz="1544" spc="4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44" spc="-4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ili</a:t>
            </a:r>
            <a:r>
              <a:rPr sz="1544" spc="-15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44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44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906305" y="1759254"/>
            <a:ext cx="3731903" cy="5240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7118020" y="1970968"/>
            <a:ext cx="3308472" cy="4817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86443" y="6642149"/>
            <a:ext cx="802753" cy="532649"/>
          </a:xfrm>
          <a:custGeom>
            <a:avLst/>
            <a:gdLst/>
            <a:ahLst/>
            <a:cxnLst/>
            <a:rect l="l" t="t" r="r" b="b"/>
            <a:pathLst>
              <a:path w="728090" h="483107">
                <a:moveTo>
                  <a:pt x="647700" y="0"/>
                </a:moveTo>
                <a:lnTo>
                  <a:pt x="0" y="0"/>
                </a:lnTo>
                <a:lnTo>
                  <a:pt x="0" y="483107"/>
                </a:lnTo>
                <a:lnTo>
                  <a:pt x="647700" y="483107"/>
                </a:lnTo>
                <a:lnTo>
                  <a:pt x="647700" y="402589"/>
                </a:lnTo>
                <a:lnTo>
                  <a:pt x="728090" y="342747"/>
                </a:lnTo>
                <a:lnTo>
                  <a:pt x="647700" y="281812"/>
                </a:lnTo>
                <a:lnTo>
                  <a:pt x="6477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986443" y="6642149"/>
            <a:ext cx="802753" cy="532649"/>
          </a:xfrm>
          <a:custGeom>
            <a:avLst/>
            <a:gdLst/>
            <a:ahLst/>
            <a:cxnLst/>
            <a:rect l="l" t="t" r="r" b="b"/>
            <a:pathLst>
              <a:path w="728090" h="483107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1812"/>
                </a:lnTo>
                <a:lnTo>
                  <a:pt x="728090" y="342747"/>
                </a:lnTo>
                <a:lnTo>
                  <a:pt x="647700" y="402589"/>
                </a:lnTo>
                <a:lnTo>
                  <a:pt x="647700" y="483107"/>
                </a:lnTo>
                <a:lnTo>
                  <a:pt x="539750" y="483107"/>
                </a:lnTo>
                <a:lnTo>
                  <a:pt x="377825" y="483107"/>
                </a:lnTo>
                <a:lnTo>
                  <a:pt x="0" y="483107"/>
                </a:lnTo>
                <a:lnTo>
                  <a:pt x="0" y="402589"/>
                </a:lnTo>
                <a:lnTo>
                  <a:pt x="0" y="28181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3016456" y="1759253"/>
            <a:ext cx="4052837" cy="526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3228172" y="1970968"/>
            <a:ext cx="3629406" cy="4839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9412" y="396255"/>
            <a:ext cx="7769661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6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4631" spc="-6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kiosk</a:t>
            </a:r>
            <a:r>
              <a:rPr sz="4631" spc="-4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cihaz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ndan</a:t>
            </a:r>
            <a:r>
              <a:rPr sz="4631" spc="-10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631" spc="-3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kim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ik</a:t>
            </a:r>
            <a:r>
              <a:rPr sz="4631" spc="-52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ası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31519" y="396255"/>
            <a:ext cx="473837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3105" y="396255"/>
            <a:ext cx="165344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sonucunu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9413" y="866735"/>
            <a:ext cx="2062565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gul</a:t>
            </a:r>
            <a:r>
              <a:rPr sz="4631" spc="-32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0509" y="866735"/>
            <a:ext cx="182805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öğ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ene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8268" y="866735"/>
            <a:ext cx="468748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32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4763" y="866735"/>
            <a:ext cx="75258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ık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35101" y="866735"/>
            <a:ext cx="1235315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10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lab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308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6946" y="6779623"/>
            <a:ext cx="507200" cy="308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359"/>
              </a:lnSpc>
              <a:spcBef>
                <a:spcPts val="118"/>
              </a:spcBef>
            </a:pPr>
            <a:r>
              <a:rPr sz="3308" baseline="273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2205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24881" y="6915978"/>
            <a:ext cx="8123093" cy="251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7"/>
              </a:lnSpc>
              <a:spcBef>
                <a:spcPts val="95"/>
              </a:spcBef>
            </a:pP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Kiosk</a:t>
            </a:r>
            <a:r>
              <a:rPr sz="2646" spc="-2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ciha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2646" spc="-92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2646" spc="-29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ıt</a:t>
            </a:r>
            <a:r>
              <a:rPr sz="2646" spc="-3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21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spc="10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ğinde</a:t>
            </a:r>
            <a:r>
              <a:rPr sz="2646" spc="-78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sli</a:t>
            </a:r>
            <a:r>
              <a:rPr sz="2646" spc="-2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arı</a:t>
            </a:r>
            <a:r>
              <a:rPr sz="2646" spc="-35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37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spc="10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75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 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ıt</a:t>
            </a:r>
            <a:r>
              <a:rPr sz="2646" spc="-3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yü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lem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2646" spc="-5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apma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ıs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z.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64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025091" y="1860069"/>
            <a:ext cx="9275149" cy="3600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104064" y="5852417"/>
            <a:ext cx="802753" cy="534329"/>
          </a:xfrm>
          <a:custGeom>
            <a:avLst/>
            <a:gdLst/>
            <a:ahLst/>
            <a:cxnLst/>
            <a:rect l="l" t="t" r="r" b="b"/>
            <a:pathLst>
              <a:path w="728090" h="484632">
                <a:moveTo>
                  <a:pt x="647700" y="0"/>
                </a:moveTo>
                <a:lnTo>
                  <a:pt x="0" y="0"/>
                </a:lnTo>
                <a:lnTo>
                  <a:pt x="0" y="484632"/>
                </a:lnTo>
                <a:lnTo>
                  <a:pt x="647700" y="484632"/>
                </a:lnTo>
                <a:lnTo>
                  <a:pt x="647700" y="403860"/>
                </a:lnTo>
                <a:lnTo>
                  <a:pt x="728090" y="343827"/>
                </a:lnTo>
                <a:lnTo>
                  <a:pt x="647700" y="282702"/>
                </a:lnTo>
                <a:lnTo>
                  <a:pt x="6477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104064" y="5852417"/>
            <a:ext cx="802753" cy="534329"/>
          </a:xfrm>
          <a:custGeom>
            <a:avLst/>
            <a:gdLst/>
            <a:ahLst/>
            <a:cxnLst/>
            <a:rect l="l" t="t" r="r" b="b"/>
            <a:pathLst>
              <a:path w="728090" h="484632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2702"/>
                </a:lnTo>
                <a:lnTo>
                  <a:pt x="728090" y="343827"/>
                </a:lnTo>
                <a:lnTo>
                  <a:pt x="647700" y="403860"/>
                </a:lnTo>
                <a:lnTo>
                  <a:pt x="647700" y="484632"/>
                </a:lnTo>
                <a:lnTo>
                  <a:pt x="539750" y="484632"/>
                </a:lnTo>
                <a:lnTo>
                  <a:pt x="377825" y="484632"/>
                </a:lnTo>
                <a:lnTo>
                  <a:pt x="0" y="484632"/>
                </a:lnTo>
                <a:lnTo>
                  <a:pt x="0" y="403860"/>
                </a:lnTo>
                <a:lnTo>
                  <a:pt x="0" y="2827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0646982" y="5567386"/>
            <a:ext cx="361368" cy="692443"/>
          </a:xfrm>
          <a:custGeom>
            <a:avLst/>
            <a:gdLst/>
            <a:ahLst/>
            <a:cxnLst/>
            <a:rect l="l" t="t" r="r" b="b"/>
            <a:pathLst>
              <a:path w="327758" h="628040">
                <a:moveTo>
                  <a:pt x="169703" y="0"/>
                </a:moveTo>
                <a:lnTo>
                  <a:pt x="119811" y="6628"/>
                </a:lnTo>
                <a:lnTo>
                  <a:pt x="84482" y="21591"/>
                </a:lnTo>
                <a:lnTo>
                  <a:pt x="52732" y="45014"/>
                </a:lnTo>
                <a:lnTo>
                  <a:pt x="26787" y="75965"/>
                </a:lnTo>
                <a:lnTo>
                  <a:pt x="9477" y="110923"/>
                </a:lnTo>
                <a:lnTo>
                  <a:pt x="919" y="148093"/>
                </a:lnTo>
                <a:lnTo>
                  <a:pt x="0" y="160695"/>
                </a:lnTo>
                <a:lnTo>
                  <a:pt x="43" y="173304"/>
                </a:lnTo>
                <a:lnTo>
                  <a:pt x="9793" y="222607"/>
                </a:lnTo>
                <a:lnTo>
                  <a:pt x="27091" y="256722"/>
                </a:lnTo>
                <a:lnTo>
                  <a:pt x="52875" y="286588"/>
                </a:lnTo>
                <a:lnTo>
                  <a:pt x="64656" y="297847"/>
                </a:lnTo>
                <a:lnTo>
                  <a:pt x="75883" y="309718"/>
                </a:lnTo>
                <a:lnTo>
                  <a:pt x="106239" y="349001"/>
                </a:lnTo>
                <a:lnTo>
                  <a:pt x="131605" y="393791"/>
                </a:lnTo>
                <a:lnTo>
                  <a:pt x="151982" y="444088"/>
                </a:lnTo>
                <a:lnTo>
                  <a:pt x="162794" y="480679"/>
                </a:lnTo>
                <a:lnTo>
                  <a:pt x="171390" y="519720"/>
                </a:lnTo>
                <a:lnTo>
                  <a:pt x="177768" y="561211"/>
                </a:lnTo>
                <a:lnTo>
                  <a:pt x="181928" y="605151"/>
                </a:lnTo>
                <a:lnTo>
                  <a:pt x="183177" y="628040"/>
                </a:lnTo>
                <a:lnTo>
                  <a:pt x="182508" y="605151"/>
                </a:lnTo>
                <a:lnTo>
                  <a:pt x="182980" y="560920"/>
                </a:lnTo>
                <a:lnTo>
                  <a:pt x="185868" y="518913"/>
                </a:lnTo>
                <a:lnTo>
                  <a:pt x="191171" y="479098"/>
                </a:lnTo>
                <a:lnTo>
                  <a:pt x="198890" y="441476"/>
                </a:lnTo>
                <a:lnTo>
                  <a:pt x="214998" y="389155"/>
                </a:lnTo>
                <a:lnTo>
                  <a:pt x="236541" y="341768"/>
                </a:lnTo>
                <a:lnTo>
                  <a:pt x="263518" y="299318"/>
                </a:lnTo>
                <a:lnTo>
                  <a:pt x="284523" y="273761"/>
                </a:lnTo>
                <a:lnTo>
                  <a:pt x="293232" y="263364"/>
                </a:lnTo>
                <a:lnTo>
                  <a:pt x="313476" y="229502"/>
                </a:lnTo>
                <a:lnTo>
                  <a:pt x="324948" y="192890"/>
                </a:lnTo>
                <a:lnTo>
                  <a:pt x="327758" y="167751"/>
                </a:lnTo>
                <a:lnTo>
                  <a:pt x="327719" y="155143"/>
                </a:lnTo>
                <a:lnTo>
                  <a:pt x="317996" y="105839"/>
                </a:lnTo>
                <a:lnTo>
                  <a:pt x="300732" y="71725"/>
                </a:lnTo>
                <a:lnTo>
                  <a:pt x="274998" y="41859"/>
                </a:lnTo>
                <a:lnTo>
                  <a:pt x="242759" y="19066"/>
                </a:lnTo>
                <a:lnTo>
                  <a:pt x="207124" y="5144"/>
                </a:lnTo>
                <a:lnTo>
                  <a:pt x="182276" y="745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0646982" y="5567386"/>
            <a:ext cx="361368" cy="692443"/>
          </a:xfrm>
          <a:custGeom>
            <a:avLst/>
            <a:gdLst/>
            <a:ahLst/>
            <a:cxnLst/>
            <a:rect l="l" t="t" r="r" b="b"/>
            <a:pathLst>
              <a:path w="327758" h="628040">
                <a:moveTo>
                  <a:pt x="274998" y="41859"/>
                </a:moveTo>
                <a:lnTo>
                  <a:pt x="300732" y="71725"/>
                </a:lnTo>
                <a:lnTo>
                  <a:pt x="317996" y="105839"/>
                </a:lnTo>
                <a:lnTo>
                  <a:pt x="327719" y="155143"/>
                </a:lnTo>
                <a:lnTo>
                  <a:pt x="327758" y="167751"/>
                </a:lnTo>
                <a:lnTo>
                  <a:pt x="326835" y="180354"/>
                </a:lnTo>
                <a:lnTo>
                  <a:pt x="318271" y="217523"/>
                </a:lnTo>
                <a:lnTo>
                  <a:pt x="300959" y="252481"/>
                </a:lnTo>
                <a:lnTo>
                  <a:pt x="273719" y="286265"/>
                </a:lnTo>
                <a:lnTo>
                  <a:pt x="263518" y="299318"/>
                </a:lnTo>
                <a:lnTo>
                  <a:pt x="236541" y="341768"/>
                </a:lnTo>
                <a:lnTo>
                  <a:pt x="214998" y="389155"/>
                </a:lnTo>
                <a:lnTo>
                  <a:pt x="198890" y="441476"/>
                </a:lnTo>
                <a:lnTo>
                  <a:pt x="191171" y="479098"/>
                </a:lnTo>
                <a:lnTo>
                  <a:pt x="185868" y="518913"/>
                </a:lnTo>
                <a:lnTo>
                  <a:pt x="182980" y="560920"/>
                </a:lnTo>
                <a:lnTo>
                  <a:pt x="182442" y="582745"/>
                </a:lnTo>
                <a:lnTo>
                  <a:pt x="182507" y="605118"/>
                </a:lnTo>
                <a:lnTo>
                  <a:pt x="183177" y="628040"/>
                </a:lnTo>
                <a:lnTo>
                  <a:pt x="181928" y="605151"/>
                </a:lnTo>
                <a:lnTo>
                  <a:pt x="177768" y="561211"/>
                </a:lnTo>
                <a:lnTo>
                  <a:pt x="171390" y="519720"/>
                </a:lnTo>
                <a:lnTo>
                  <a:pt x="162794" y="480679"/>
                </a:lnTo>
                <a:lnTo>
                  <a:pt x="151982" y="444088"/>
                </a:lnTo>
                <a:lnTo>
                  <a:pt x="131605" y="393791"/>
                </a:lnTo>
                <a:lnTo>
                  <a:pt x="106239" y="349001"/>
                </a:lnTo>
                <a:lnTo>
                  <a:pt x="75883" y="309718"/>
                </a:lnTo>
                <a:lnTo>
                  <a:pt x="52875" y="286588"/>
                </a:lnTo>
                <a:lnTo>
                  <a:pt x="43342" y="277204"/>
                </a:lnTo>
                <a:lnTo>
                  <a:pt x="20379" y="245742"/>
                </a:lnTo>
                <a:lnTo>
                  <a:pt x="3008" y="198301"/>
                </a:lnTo>
                <a:lnTo>
                  <a:pt x="0" y="160695"/>
                </a:lnTo>
                <a:lnTo>
                  <a:pt x="919" y="148093"/>
                </a:lnTo>
                <a:lnTo>
                  <a:pt x="9477" y="110923"/>
                </a:lnTo>
                <a:lnTo>
                  <a:pt x="26787" y="75965"/>
                </a:lnTo>
                <a:lnTo>
                  <a:pt x="52732" y="45014"/>
                </a:lnTo>
                <a:lnTo>
                  <a:pt x="84482" y="21591"/>
                </a:lnTo>
                <a:lnTo>
                  <a:pt x="119811" y="6628"/>
                </a:lnTo>
                <a:lnTo>
                  <a:pt x="169703" y="0"/>
                </a:lnTo>
                <a:lnTo>
                  <a:pt x="182276" y="745"/>
                </a:lnTo>
                <a:lnTo>
                  <a:pt x="231179" y="13444"/>
                </a:lnTo>
                <a:lnTo>
                  <a:pt x="264728" y="33269"/>
                </a:lnTo>
                <a:lnTo>
                  <a:pt x="274998" y="41859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0792796" y="6321215"/>
            <a:ext cx="114257" cy="159624"/>
          </a:xfrm>
          <a:custGeom>
            <a:avLst/>
            <a:gdLst/>
            <a:ahLst/>
            <a:cxnLst/>
            <a:rect l="l" t="t" r="r" b="b"/>
            <a:pathLst>
              <a:path w="103630" h="144778">
                <a:moveTo>
                  <a:pt x="51696" y="0"/>
                </a:moveTo>
                <a:lnTo>
                  <a:pt x="11366" y="27165"/>
                </a:lnTo>
                <a:lnTo>
                  <a:pt x="20" y="72129"/>
                </a:lnTo>
                <a:lnTo>
                  <a:pt x="0" y="72809"/>
                </a:lnTo>
                <a:lnTo>
                  <a:pt x="1427" y="89323"/>
                </a:lnTo>
                <a:lnTo>
                  <a:pt x="19578" y="128980"/>
                </a:lnTo>
                <a:lnTo>
                  <a:pt x="52137" y="144778"/>
                </a:lnTo>
                <a:lnTo>
                  <a:pt x="63940" y="142781"/>
                </a:lnTo>
                <a:lnTo>
                  <a:pt x="98395" y="104021"/>
                </a:lnTo>
                <a:lnTo>
                  <a:pt x="103630" y="72129"/>
                </a:lnTo>
                <a:lnTo>
                  <a:pt x="102224" y="55583"/>
                </a:lnTo>
                <a:lnTo>
                  <a:pt x="84125" y="15838"/>
                </a:lnTo>
                <a:lnTo>
                  <a:pt x="51696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0792795" y="6321215"/>
            <a:ext cx="114258" cy="159624"/>
          </a:xfrm>
          <a:custGeom>
            <a:avLst/>
            <a:gdLst/>
            <a:ahLst/>
            <a:cxnLst/>
            <a:rect l="l" t="t" r="r" b="b"/>
            <a:pathLst>
              <a:path w="103631" h="144778">
                <a:moveTo>
                  <a:pt x="0" y="72389"/>
                </a:moveTo>
                <a:lnTo>
                  <a:pt x="11366" y="27165"/>
                </a:lnTo>
                <a:lnTo>
                  <a:pt x="51696" y="0"/>
                </a:lnTo>
                <a:lnTo>
                  <a:pt x="63583" y="1903"/>
                </a:lnTo>
                <a:lnTo>
                  <a:pt x="98300" y="40398"/>
                </a:lnTo>
                <a:lnTo>
                  <a:pt x="103631" y="72129"/>
                </a:lnTo>
                <a:lnTo>
                  <a:pt x="102271" y="88764"/>
                </a:lnTo>
                <a:lnTo>
                  <a:pt x="84339" y="128705"/>
                </a:lnTo>
                <a:lnTo>
                  <a:pt x="52137" y="144778"/>
                </a:lnTo>
                <a:lnTo>
                  <a:pt x="40191" y="142880"/>
                </a:lnTo>
                <a:lnTo>
                  <a:pt x="5370" y="104477"/>
                </a:lnTo>
                <a:lnTo>
                  <a:pt x="0" y="7238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2117505" y="3164947"/>
            <a:ext cx="3254703" cy="1171856"/>
          </a:xfrm>
          <a:custGeom>
            <a:avLst/>
            <a:gdLst/>
            <a:ahLst/>
            <a:cxnLst/>
            <a:rect l="l" t="t" r="r" b="b"/>
            <a:pathLst>
              <a:path w="2951988" h="1062863">
                <a:moveTo>
                  <a:pt x="2951988" y="270383"/>
                </a:moveTo>
                <a:lnTo>
                  <a:pt x="0" y="270383"/>
                </a:lnTo>
                <a:lnTo>
                  <a:pt x="0" y="1062863"/>
                </a:lnTo>
                <a:lnTo>
                  <a:pt x="2951988" y="1062863"/>
                </a:lnTo>
                <a:lnTo>
                  <a:pt x="2951988" y="270383"/>
                </a:lnTo>
              </a:path>
              <a:path w="2951988" h="1062863">
                <a:moveTo>
                  <a:pt x="787908" y="0"/>
                </a:moveTo>
                <a:lnTo>
                  <a:pt x="491998" y="270383"/>
                </a:lnTo>
                <a:lnTo>
                  <a:pt x="1229995" y="270383"/>
                </a:lnTo>
                <a:lnTo>
                  <a:pt x="78790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2117505" y="3164947"/>
            <a:ext cx="3254703" cy="1171856"/>
          </a:xfrm>
          <a:custGeom>
            <a:avLst/>
            <a:gdLst/>
            <a:ahLst/>
            <a:cxnLst/>
            <a:rect l="l" t="t" r="r" b="b"/>
            <a:pathLst>
              <a:path w="2951988" h="1062863">
                <a:moveTo>
                  <a:pt x="0" y="270383"/>
                </a:moveTo>
                <a:lnTo>
                  <a:pt x="491998" y="270383"/>
                </a:lnTo>
                <a:lnTo>
                  <a:pt x="787908" y="0"/>
                </a:lnTo>
                <a:lnTo>
                  <a:pt x="1229995" y="270383"/>
                </a:lnTo>
                <a:lnTo>
                  <a:pt x="2951988" y="270383"/>
                </a:lnTo>
                <a:lnTo>
                  <a:pt x="2951988" y="402463"/>
                </a:lnTo>
                <a:lnTo>
                  <a:pt x="2951988" y="600583"/>
                </a:lnTo>
                <a:lnTo>
                  <a:pt x="2951988" y="1062863"/>
                </a:lnTo>
                <a:lnTo>
                  <a:pt x="1229995" y="1062863"/>
                </a:lnTo>
                <a:lnTo>
                  <a:pt x="491998" y="1062863"/>
                </a:lnTo>
                <a:lnTo>
                  <a:pt x="0" y="1062863"/>
                </a:lnTo>
                <a:lnTo>
                  <a:pt x="0" y="600583"/>
                </a:lnTo>
                <a:lnTo>
                  <a:pt x="0" y="402463"/>
                </a:lnTo>
                <a:lnTo>
                  <a:pt x="0" y="2703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2784577" y="2748938"/>
            <a:ext cx="396545" cy="396545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79832"/>
                </a:moveTo>
                <a:lnTo>
                  <a:pt x="5226" y="136617"/>
                </a:lnTo>
                <a:lnTo>
                  <a:pt x="20073" y="97190"/>
                </a:lnTo>
                <a:lnTo>
                  <a:pt x="43290" y="62801"/>
                </a:lnTo>
                <a:lnTo>
                  <a:pt x="73627" y="34698"/>
                </a:lnTo>
                <a:lnTo>
                  <a:pt x="109835" y="14132"/>
                </a:lnTo>
                <a:lnTo>
                  <a:pt x="150663" y="2353"/>
                </a:lnTo>
                <a:lnTo>
                  <a:pt x="179831" y="0"/>
                </a:lnTo>
                <a:lnTo>
                  <a:pt x="194580" y="596"/>
                </a:lnTo>
                <a:lnTo>
                  <a:pt x="236671" y="9168"/>
                </a:lnTo>
                <a:lnTo>
                  <a:pt x="274557" y="26944"/>
                </a:lnTo>
                <a:lnTo>
                  <a:pt x="306990" y="52673"/>
                </a:lnTo>
                <a:lnTo>
                  <a:pt x="332719" y="85106"/>
                </a:lnTo>
                <a:lnTo>
                  <a:pt x="350495" y="122992"/>
                </a:lnTo>
                <a:lnTo>
                  <a:pt x="359067" y="165083"/>
                </a:lnTo>
                <a:lnTo>
                  <a:pt x="359663" y="179832"/>
                </a:lnTo>
                <a:lnTo>
                  <a:pt x="359067" y="194580"/>
                </a:lnTo>
                <a:lnTo>
                  <a:pt x="350495" y="236671"/>
                </a:lnTo>
                <a:lnTo>
                  <a:pt x="332719" y="274557"/>
                </a:lnTo>
                <a:lnTo>
                  <a:pt x="306990" y="306990"/>
                </a:lnTo>
                <a:lnTo>
                  <a:pt x="274557" y="332719"/>
                </a:lnTo>
                <a:lnTo>
                  <a:pt x="236671" y="350495"/>
                </a:lnTo>
                <a:lnTo>
                  <a:pt x="194580" y="359067"/>
                </a:lnTo>
                <a:lnTo>
                  <a:pt x="179831" y="359663"/>
                </a:lnTo>
                <a:lnTo>
                  <a:pt x="165083" y="359067"/>
                </a:lnTo>
                <a:lnTo>
                  <a:pt x="122992" y="350495"/>
                </a:lnTo>
                <a:lnTo>
                  <a:pt x="85106" y="332719"/>
                </a:lnTo>
                <a:lnTo>
                  <a:pt x="52673" y="306990"/>
                </a:lnTo>
                <a:lnTo>
                  <a:pt x="26944" y="274557"/>
                </a:lnTo>
                <a:lnTo>
                  <a:pt x="9168" y="236671"/>
                </a:lnTo>
                <a:lnTo>
                  <a:pt x="596" y="194580"/>
                </a:lnTo>
                <a:lnTo>
                  <a:pt x="0" y="17983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 txBox="1"/>
          <p:nvPr/>
        </p:nvSpPr>
        <p:spPr>
          <a:xfrm>
            <a:off x="157201" y="126414"/>
            <a:ext cx="1883754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297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3258" y="285506"/>
            <a:ext cx="371393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17505" y="396255"/>
            <a:ext cx="9459271" cy="9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İlk</a:t>
            </a:r>
            <a:r>
              <a:rPr lang="tr-TR" sz="3600" spc="-29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ad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spc="-60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çı</a:t>
            </a:r>
            <a:r>
              <a:rPr lang="tr-TR" sz="3600" spc="-15" baseline="2925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tı</a:t>
            </a:r>
            <a:r>
              <a:rPr lang="tr-TR" sz="3600" spc="-21" baseline="2925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spc="-37" baseline="2925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an</a:t>
            </a:r>
            <a:r>
              <a:rPr lang="tr-TR" sz="3600" spc="-90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son</a:t>
            </a:r>
            <a:r>
              <a:rPr lang="tr-TR" sz="3600" spc="-71" baseline="2925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 </a:t>
            </a:r>
            <a:r>
              <a:rPr lang="tr-TR" sz="3600" spc="-2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1" baseline="2925" dirty="0" err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600" spc="-10" baseline="2925" dirty="0" err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600" spc="-43" baseline="2925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spc="-13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600" spc="-43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15" baseline="2925" dirty="0" err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65" baseline="2925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8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tık</a:t>
            </a:r>
            <a:r>
              <a:rPr sz="3600" spc="-15" baseline="2925" dirty="0" err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3600" spc="-65" baseline="2925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600" spc="4" baseline="292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klasör</a:t>
            </a:r>
            <a:r>
              <a:rPr lang="tr-TR" sz="360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işa</a:t>
            </a:r>
            <a:r>
              <a:rPr lang="tr-TR" sz="3600" spc="-49" baseline="2925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ti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e)</a:t>
            </a:r>
            <a:r>
              <a:rPr lang="tr-TR" sz="3600" spc="-101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&lt;ad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y s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ı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spc="-55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v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 </a:t>
            </a:r>
            <a:r>
              <a:rPr lang="tr-TR" sz="3600" spc="-21" baseline="2925" dirty="0">
                <a:solidFill>
                  <a:srgbClr val="FFFFFF"/>
                </a:solidFill>
                <a:cs typeface="Calibri"/>
              </a:rPr>
              <a:t> g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el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m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ed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i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&gt; bu</a:t>
            </a:r>
            <a:r>
              <a:rPr lang="tr-TR" sz="3600" spc="-37" baseline="2925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onu</a:t>
            </a:r>
            <a:r>
              <a:rPr lang="tr-TR" sz="3600" b="1" spc="-76" baseline="2925" dirty="0">
                <a:solidFill>
                  <a:schemeClr val="bg1"/>
                </a:solidFill>
                <a:cs typeface="Calibri"/>
              </a:rPr>
              <a:t> K</a:t>
            </a:r>
            <a:r>
              <a:rPr lang="tr-TR" sz="3600" b="1" baseline="2925" dirty="0">
                <a:solidFill>
                  <a:schemeClr val="bg1"/>
                </a:solidFill>
                <a:cs typeface="Calibri"/>
              </a:rPr>
              <a:t>esin</a:t>
            </a:r>
            <a:r>
              <a:rPr lang="tr-TR" sz="3600" b="1" spc="-10" baseline="2925" dirty="0">
                <a:solidFill>
                  <a:schemeClr val="bg1"/>
                </a:solidFill>
                <a:cs typeface="Calibri"/>
              </a:rPr>
              <a:t>l</a:t>
            </a:r>
            <a:r>
              <a:rPr lang="tr-TR" sz="3600" b="1" baseline="2925" dirty="0">
                <a:solidFill>
                  <a:schemeClr val="bg1"/>
                </a:solidFill>
                <a:cs typeface="Calibri"/>
              </a:rPr>
              <a:t>ikle işaretlenir</a:t>
            </a:r>
            <a:endParaRPr lang="tr-TR" sz="3600" dirty="0">
              <a:solidFill>
                <a:schemeClr val="bg1"/>
              </a:solidFill>
              <a:cs typeface="Calibri"/>
            </a:endParaRPr>
          </a:p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3259" y="755986"/>
            <a:ext cx="263181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92821" y="755986"/>
            <a:ext cx="1087717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0635" y="755986"/>
            <a:ext cx="1563005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23347" y="755986"/>
            <a:ext cx="1255673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1400" y="1258807"/>
            <a:ext cx="3908830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09175" y="3781611"/>
            <a:ext cx="1522502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 İ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emleri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42080" y="5925929"/>
            <a:ext cx="7725444" cy="459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Gi</a:t>
            </a:r>
            <a:r>
              <a:rPr sz="2315" spc="4" baseline="1950" dirty="0">
                <a:solidFill>
                  <a:srgbClr val="5B9BD4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iş </a:t>
            </a: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pm</a:t>
            </a: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,</a:t>
            </a:r>
            <a:r>
              <a:rPr sz="2315" spc="15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5B9BD4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ruları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c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spc="-21" baseline="1950" dirty="0">
                <a:solidFill>
                  <a:srgbClr val="5B9BD4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la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m</a:t>
            </a: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,</a:t>
            </a:r>
            <a:r>
              <a:rPr sz="2315" spc="43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5B9BD4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ruları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c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spc="-21" baseline="1950" dirty="0">
                <a:solidFill>
                  <a:srgbClr val="5B9BD4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l</a:t>
            </a: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an</a:t>
            </a:r>
            <a:r>
              <a:rPr sz="2315" spc="26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5B9BD4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el</a:t>
            </a:r>
            <a:r>
              <a:rPr sz="2315" spc="-10" baseline="1950" dirty="0">
                <a:solidFill>
                  <a:srgbClr val="5B9BD4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5B9BD4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i</a:t>
            </a:r>
            <a:r>
              <a:rPr sz="2315" spc="21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işa</a:t>
            </a:r>
            <a:r>
              <a:rPr sz="2315" spc="-21" baseline="1950" dirty="0">
                <a:solidFill>
                  <a:srgbClr val="5B9BD4"/>
                </a:solidFill>
                <a:latin typeface="Calibri"/>
                <a:cs typeface="Calibri"/>
              </a:rPr>
              <a:t>r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tl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en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en</a:t>
            </a:r>
            <a:r>
              <a:rPr sz="2315" spc="21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d</a:t>
            </a: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yların</a:t>
            </a:r>
            <a:r>
              <a:rPr sz="2315" spc="4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21" baseline="1950" dirty="0">
                <a:solidFill>
                  <a:srgbClr val="5B9BD4"/>
                </a:solidFill>
                <a:latin typeface="Calibri"/>
                <a:cs typeface="Calibri"/>
              </a:rPr>
              <a:t>f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on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spc="-28" baseline="1950" dirty="0">
                <a:solidFill>
                  <a:srgbClr val="5B9BD4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en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kl</a:t>
            </a:r>
            <a:r>
              <a:rPr sz="2315" spc="-10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ri</a:t>
            </a:r>
            <a:r>
              <a:rPr sz="2315" spc="10" baseline="195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315" spc="-21" baseline="1950" dirty="0">
                <a:solidFill>
                  <a:srgbClr val="5B9BD4"/>
                </a:solidFill>
                <a:latin typeface="Calibri"/>
                <a:cs typeface="Calibri"/>
              </a:rPr>
              <a:t>f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ar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lı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 g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ö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s</a:t>
            </a:r>
            <a:r>
              <a:rPr sz="2315" spc="-15" baseline="1950" dirty="0">
                <a:solidFill>
                  <a:srgbClr val="5B9BD4"/>
                </a:solidFill>
                <a:latin typeface="Calibri"/>
                <a:cs typeface="Calibri"/>
              </a:rPr>
              <a:t>t</a:t>
            </a:r>
            <a:r>
              <a:rPr sz="2315" spc="-4" baseline="1950" dirty="0">
                <a:solidFill>
                  <a:srgbClr val="5B9BD4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rili</a:t>
            </a:r>
            <a:r>
              <a:rPr sz="2315" spc="-153" baseline="1950" dirty="0">
                <a:solidFill>
                  <a:srgbClr val="5B9BD4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5B9BD4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6130" y="6001906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02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50669" y="2293583"/>
            <a:ext cx="802767" cy="534328"/>
          </a:xfrm>
          <a:custGeom>
            <a:avLst/>
            <a:gdLst/>
            <a:ahLst/>
            <a:cxnLst/>
            <a:rect l="l" t="t" r="r" b="b"/>
            <a:pathLst>
              <a:path w="728103" h="484631">
                <a:moveTo>
                  <a:pt x="647700" y="0"/>
                </a:moveTo>
                <a:lnTo>
                  <a:pt x="0" y="0"/>
                </a:lnTo>
                <a:lnTo>
                  <a:pt x="0" y="484631"/>
                </a:lnTo>
                <a:lnTo>
                  <a:pt x="647700" y="484631"/>
                </a:lnTo>
                <a:lnTo>
                  <a:pt x="647700" y="403860"/>
                </a:lnTo>
                <a:lnTo>
                  <a:pt x="728103" y="343788"/>
                </a:lnTo>
                <a:lnTo>
                  <a:pt x="647700" y="282701"/>
                </a:lnTo>
                <a:lnTo>
                  <a:pt x="6477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450669" y="2293583"/>
            <a:ext cx="802767" cy="534328"/>
          </a:xfrm>
          <a:custGeom>
            <a:avLst/>
            <a:gdLst/>
            <a:ahLst/>
            <a:cxnLst/>
            <a:rect l="l" t="t" r="r" b="b"/>
            <a:pathLst>
              <a:path w="728103" h="484631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2701"/>
                </a:lnTo>
                <a:lnTo>
                  <a:pt x="728103" y="343788"/>
                </a:lnTo>
                <a:lnTo>
                  <a:pt x="647700" y="403860"/>
                </a:lnTo>
                <a:lnTo>
                  <a:pt x="647700" y="484631"/>
                </a:lnTo>
                <a:lnTo>
                  <a:pt x="539750" y="484631"/>
                </a:lnTo>
                <a:lnTo>
                  <a:pt x="377825" y="484631"/>
                </a:lnTo>
                <a:lnTo>
                  <a:pt x="0" y="484631"/>
                </a:lnTo>
                <a:lnTo>
                  <a:pt x="0" y="403860"/>
                </a:lnTo>
                <a:lnTo>
                  <a:pt x="0" y="28270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3779302" y="1710857"/>
            <a:ext cx="5882237" cy="5742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7531370" y="3764550"/>
            <a:ext cx="1356126" cy="1134328"/>
          </a:xfrm>
          <a:custGeom>
            <a:avLst/>
            <a:gdLst/>
            <a:ahLst/>
            <a:cxnLst/>
            <a:rect l="l" t="t" r="r" b="b"/>
            <a:pathLst>
              <a:path w="1229995" h="1028826">
                <a:moveTo>
                  <a:pt x="1229995" y="792479"/>
                </a:moveTo>
                <a:lnTo>
                  <a:pt x="491998" y="792479"/>
                </a:lnTo>
                <a:lnTo>
                  <a:pt x="870203" y="1028826"/>
                </a:lnTo>
                <a:lnTo>
                  <a:pt x="1229995" y="792479"/>
                </a:lnTo>
              </a:path>
              <a:path w="1229995" h="1028826">
                <a:moveTo>
                  <a:pt x="2951987" y="0"/>
                </a:moveTo>
                <a:lnTo>
                  <a:pt x="0" y="0"/>
                </a:lnTo>
                <a:lnTo>
                  <a:pt x="0" y="792479"/>
                </a:lnTo>
                <a:lnTo>
                  <a:pt x="2951987" y="792479"/>
                </a:lnTo>
                <a:lnTo>
                  <a:pt x="2951987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7531370" y="3726423"/>
            <a:ext cx="3254702" cy="1134328"/>
          </a:xfrm>
          <a:custGeom>
            <a:avLst/>
            <a:gdLst/>
            <a:ahLst/>
            <a:cxnLst/>
            <a:rect l="l" t="t" r="r" b="b"/>
            <a:pathLst>
              <a:path w="2951987" h="1028826">
                <a:moveTo>
                  <a:pt x="0" y="0"/>
                </a:moveTo>
                <a:lnTo>
                  <a:pt x="491998" y="0"/>
                </a:lnTo>
                <a:lnTo>
                  <a:pt x="1229995" y="0"/>
                </a:lnTo>
                <a:lnTo>
                  <a:pt x="2951987" y="0"/>
                </a:lnTo>
                <a:lnTo>
                  <a:pt x="2951987" y="462279"/>
                </a:lnTo>
                <a:lnTo>
                  <a:pt x="2951987" y="660399"/>
                </a:lnTo>
                <a:lnTo>
                  <a:pt x="2951987" y="792479"/>
                </a:lnTo>
                <a:lnTo>
                  <a:pt x="1229995" y="792479"/>
                </a:lnTo>
                <a:lnTo>
                  <a:pt x="870203" y="1028826"/>
                </a:lnTo>
                <a:lnTo>
                  <a:pt x="491998" y="792479"/>
                </a:lnTo>
                <a:lnTo>
                  <a:pt x="0" y="792479"/>
                </a:lnTo>
                <a:lnTo>
                  <a:pt x="0" y="660399"/>
                </a:lnTo>
                <a:lnTo>
                  <a:pt x="0" y="46227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 txBox="1"/>
          <p:nvPr/>
        </p:nvSpPr>
        <p:spPr>
          <a:xfrm>
            <a:off x="602342" y="2442426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147" y="3048449"/>
            <a:ext cx="2911492" cy="2325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42089">
              <a:lnSpc>
                <a:spcPts val="2359"/>
              </a:lnSpc>
              <a:spcBef>
                <a:spcPts val="118"/>
              </a:spcBef>
            </a:pP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spc="4" baseline="273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308" spc="-37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yın</a:t>
            </a:r>
            <a:r>
              <a:rPr sz="3308" spc="-15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65" baseline="273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endisi</a:t>
            </a:r>
            <a:r>
              <a:rPr sz="3308" spc="-4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28" baseline="273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308" spc="-15" baseline="273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32" baseline="273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  <a:spcBef>
                <a:spcPts val="14"/>
              </a:spcBef>
            </a:pP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anlı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kla</a:t>
            </a:r>
            <a:r>
              <a:rPr sz="3308" spc="21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baş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spc="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biri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37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gir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spc="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apm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pas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308" spc="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236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ü</a:t>
            </a:r>
            <a:r>
              <a:rPr sz="3308" spc="-55" baseline="1365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den</a:t>
            </a:r>
            <a:r>
              <a:rPr sz="3308" spc="-26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ylar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ru</a:t>
            </a:r>
            <a:endParaRPr sz="2205">
              <a:latin typeface="Calibri"/>
              <a:cs typeface="Calibri"/>
            </a:endParaRPr>
          </a:p>
          <a:p>
            <a:pPr marL="14002">
              <a:lnSpc>
                <a:spcPts val="2646"/>
              </a:lnSpc>
            </a:pP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otu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ndan</a:t>
            </a:r>
            <a:r>
              <a:rPr sz="3308" spc="-49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ol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nız!</a:t>
            </a:r>
            <a:endParaRPr sz="2205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76900" y="3894032"/>
            <a:ext cx="2198731" cy="58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 Sın</a:t>
            </a:r>
            <a:r>
              <a:rPr sz="2977" spc="-21" baseline="3034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985" dirty="0">
              <a:latin typeface="Calibri"/>
              <a:cs typeface="Calibri"/>
            </a:endParaRPr>
          </a:p>
          <a:p>
            <a:pPr marL="515404" marR="533802" algn="ctr">
              <a:lnSpc>
                <a:spcPts val="2381"/>
              </a:lnSpc>
              <a:spcBef>
                <a:spcPts val="12"/>
              </a:spcBef>
            </a:pP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28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-203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985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1" name="object 18"/>
          <p:cNvSpPr txBox="1"/>
          <p:nvPr/>
        </p:nvSpPr>
        <p:spPr>
          <a:xfrm>
            <a:off x="157201" y="126414"/>
            <a:ext cx="1883754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297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2073258" y="285506"/>
            <a:ext cx="371393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33" name="object 20"/>
          <p:cNvSpPr txBox="1"/>
          <p:nvPr/>
        </p:nvSpPr>
        <p:spPr>
          <a:xfrm>
            <a:off x="2117505" y="396255"/>
            <a:ext cx="9459271" cy="9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İlk</a:t>
            </a:r>
            <a:r>
              <a:rPr lang="tr-TR" sz="3600" spc="-29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ad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spc="-60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çı</a:t>
            </a:r>
            <a:r>
              <a:rPr lang="tr-TR" sz="3600" spc="-15" baseline="2925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tı</a:t>
            </a:r>
            <a:r>
              <a:rPr lang="tr-TR" sz="3600" spc="-21" baseline="2925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spc="-37" baseline="2925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an</a:t>
            </a:r>
            <a:r>
              <a:rPr lang="tr-TR" sz="3600" spc="-90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son</a:t>
            </a:r>
            <a:r>
              <a:rPr lang="tr-TR" sz="3600" spc="-71" baseline="2925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 </a:t>
            </a:r>
            <a:r>
              <a:rPr lang="tr-TR" sz="3600" spc="-2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1" baseline="2925" dirty="0" err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600" spc="-10" baseline="2925" dirty="0" err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600" spc="-43" baseline="2925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spc="-13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600" spc="-43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15" baseline="2925" dirty="0" err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65" baseline="2925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8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tık</a:t>
            </a:r>
            <a:r>
              <a:rPr sz="3600" spc="-15" baseline="2925" dirty="0" err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3600" spc="-65" baseline="2925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600" spc="4" baseline="292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600" baseline="2925" dirty="0" err="1">
                <a:solidFill>
                  <a:srgbClr val="FFFFFF"/>
                </a:solidFill>
                <a:latin typeface="Calibri"/>
                <a:cs typeface="Calibri"/>
              </a:rPr>
              <a:t>klasör</a:t>
            </a:r>
            <a:r>
              <a:rPr lang="tr-TR" sz="360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işa</a:t>
            </a:r>
            <a:r>
              <a:rPr lang="tr-TR" sz="3600" spc="-49" baseline="2925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ti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e)</a:t>
            </a:r>
            <a:r>
              <a:rPr lang="tr-TR" sz="3600" spc="-101" baseline="2925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&lt;ad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y s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ı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spc="-55" baseline="2925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spc="-43" baseline="2925" dirty="0">
                <a:solidFill>
                  <a:srgbClr val="FFFFFF"/>
                </a:solidFill>
                <a:cs typeface="Calibri"/>
              </a:rPr>
              <a:t>v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a </a:t>
            </a:r>
            <a:r>
              <a:rPr lang="tr-TR" sz="3600" spc="-21" baseline="2925" dirty="0">
                <a:solidFill>
                  <a:srgbClr val="FFFFFF"/>
                </a:solidFill>
                <a:cs typeface="Calibri"/>
              </a:rPr>
              <a:t> g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el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m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ed</a:t>
            </a:r>
            <a:r>
              <a:rPr lang="tr-TR" sz="3600" spc="-10" baseline="2925" dirty="0">
                <a:solidFill>
                  <a:srgbClr val="FFFFFF"/>
                </a:solidFill>
                <a:cs typeface="Calibri"/>
              </a:rPr>
              <a:t>i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&gt; bu</a:t>
            </a:r>
            <a:r>
              <a:rPr lang="tr-TR" sz="3600" spc="-37" baseline="2925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baseline="2925" dirty="0">
                <a:solidFill>
                  <a:srgbClr val="FFFFFF"/>
                </a:solidFill>
                <a:cs typeface="Calibri"/>
              </a:rPr>
              <a:t>onu</a:t>
            </a:r>
            <a:r>
              <a:rPr lang="tr-TR" sz="3600" b="1" spc="-76" baseline="2925" dirty="0">
                <a:solidFill>
                  <a:schemeClr val="bg1"/>
                </a:solidFill>
                <a:cs typeface="Calibri"/>
              </a:rPr>
              <a:t> K</a:t>
            </a:r>
            <a:r>
              <a:rPr lang="tr-TR" sz="3600" b="1" baseline="2925" dirty="0">
                <a:solidFill>
                  <a:schemeClr val="bg1"/>
                </a:solidFill>
                <a:cs typeface="Calibri"/>
              </a:rPr>
              <a:t>esin</a:t>
            </a:r>
            <a:r>
              <a:rPr lang="tr-TR" sz="3600" b="1" spc="-10" baseline="2925" dirty="0">
                <a:solidFill>
                  <a:schemeClr val="bg1"/>
                </a:solidFill>
                <a:cs typeface="Calibri"/>
              </a:rPr>
              <a:t>l</a:t>
            </a:r>
            <a:r>
              <a:rPr lang="tr-TR" sz="3600" b="1" baseline="2925" dirty="0">
                <a:solidFill>
                  <a:schemeClr val="bg1"/>
                </a:solidFill>
                <a:cs typeface="Calibri"/>
              </a:rPr>
              <a:t>ikle işaretlenir</a:t>
            </a:r>
            <a:endParaRPr lang="tr-TR" sz="3600" dirty="0">
              <a:solidFill>
                <a:schemeClr val="bg1"/>
              </a:solidFill>
              <a:cs typeface="Calibri"/>
            </a:endParaRPr>
          </a:p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34" name="object 21"/>
          <p:cNvSpPr txBox="1"/>
          <p:nvPr/>
        </p:nvSpPr>
        <p:spPr>
          <a:xfrm>
            <a:off x="2073259" y="755986"/>
            <a:ext cx="263181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4692821" y="755986"/>
            <a:ext cx="1087717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5770635" y="755986"/>
            <a:ext cx="1563005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7323347" y="755986"/>
            <a:ext cx="1255673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latin typeface="Calibri"/>
              <a:cs typeface="Calibri"/>
            </a:endParaRPr>
          </a:p>
        </p:txBody>
      </p:sp>
      <p:sp>
        <p:nvSpPr>
          <p:cNvPr id="38" name="object 25"/>
          <p:cNvSpPr txBox="1"/>
          <p:nvPr/>
        </p:nvSpPr>
        <p:spPr>
          <a:xfrm>
            <a:off x="6531400" y="1258807"/>
            <a:ext cx="3908830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endParaRPr sz="3087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44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449035" y="2221331"/>
            <a:ext cx="5355054" cy="4121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7660752" y="2433046"/>
            <a:ext cx="4931623" cy="3698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3507097" y="3313513"/>
            <a:ext cx="5061005" cy="3901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3718813" y="3525227"/>
            <a:ext cx="4637574" cy="3478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3698650" y="1661797"/>
            <a:ext cx="4241028" cy="3286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3910366" y="1873513"/>
            <a:ext cx="3817597" cy="2863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154705" y="2024735"/>
            <a:ext cx="3116919" cy="5447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366421" y="2236453"/>
            <a:ext cx="2693490" cy="5024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 txBox="1"/>
          <p:nvPr/>
        </p:nvSpPr>
        <p:spPr>
          <a:xfrm>
            <a:off x="142217" y="128366"/>
            <a:ext cx="746610" cy="1420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3915" y="252239"/>
            <a:ext cx="10069185" cy="1171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İlk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rumsa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rumdan en az 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arım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ce bil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arlar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azıcı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açılır</a:t>
            </a:r>
            <a:endParaRPr sz="2646" dirty="0">
              <a:latin typeface="Calibri"/>
              <a:cs typeface="Calibri"/>
            </a:endParaRPr>
          </a:p>
          <a:p>
            <a:pPr marL="14002" marR="50456">
              <a:lnSpc>
                <a:spcPts val="3181"/>
              </a:lnSpc>
              <a:spcBef>
                <a:spcPts val="19"/>
              </a:spcBef>
            </a:pP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969" spc="-15" baseline="1137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alışma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durumla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spc="-15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93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3969" spc="-21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edili</a:t>
            </a:r>
            <a:r>
              <a:rPr sz="3969" spc="-258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969" spc="-21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Daha son</a:t>
            </a:r>
            <a:r>
              <a:rPr sz="3969" spc="-55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113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spc="-28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cih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zı</a:t>
            </a:r>
            <a:r>
              <a:rPr sz="3969" spc="-15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dışarı</a:t>
            </a:r>
            <a:endParaRPr sz="2646" dirty="0">
              <a:latin typeface="Calibri"/>
              <a:cs typeface="Calibri"/>
            </a:endParaRPr>
          </a:p>
          <a:p>
            <a:pPr marL="14002" marR="50456">
              <a:lnSpc>
                <a:spcPts val="3175"/>
              </a:lnSpc>
            </a:pP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çı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arıl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49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54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lır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969" spc="-15" baseline="1137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alışma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durumu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93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3969" spc="-4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edili</a:t>
            </a:r>
            <a:r>
              <a:rPr sz="3969" spc="-258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734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663131" y="1690425"/>
            <a:ext cx="5198721" cy="5109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4523667" y="4367048"/>
            <a:ext cx="1356125" cy="1132088"/>
          </a:xfrm>
          <a:custGeom>
            <a:avLst/>
            <a:gdLst/>
            <a:ahLst/>
            <a:cxnLst/>
            <a:rect l="l" t="t" r="r" b="b"/>
            <a:pathLst>
              <a:path w="1229994" h="1026795">
                <a:moveTo>
                  <a:pt x="1229994" y="790956"/>
                </a:moveTo>
                <a:lnTo>
                  <a:pt x="491997" y="790956"/>
                </a:lnTo>
                <a:lnTo>
                  <a:pt x="870203" y="1026794"/>
                </a:lnTo>
                <a:lnTo>
                  <a:pt x="1229994" y="790956"/>
                </a:lnTo>
              </a:path>
              <a:path w="1229994" h="1026795">
                <a:moveTo>
                  <a:pt x="2951988" y="0"/>
                </a:moveTo>
                <a:lnTo>
                  <a:pt x="0" y="0"/>
                </a:lnTo>
                <a:lnTo>
                  <a:pt x="0" y="790956"/>
                </a:lnTo>
                <a:lnTo>
                  <a:pt x="2951988" y="790956"/>
                </a:lnTo>
                <a:lnTo>
                  <a:pt x="2951988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4523667" y="4367048"/>
            <a:ext cx="3254703" cy="1132088"/>
          </a:xfrm>
          <a:custGeom>
            <a:avLst/>
            <a:gdLst/>
            <a:ahLst/>
            <a:cxnLst/>
            <a:rect l="l" t="t" r="r" b="b"/>
            <a:pathLst>
              <a:path w="2951988" h="1026795">
                <a:moveTo>
                  <a:pt x="0" y="0"/>
                </a:moveTo>
                <a:lnTo>
                  <a:pt x="491997" y="0"/>
                </a:lnTo>
                <a:lnTo>
                  <a:pt x="1229994" y="0"/>
                </a:lnTo>
                <a:lnTo>
                  <a:pt x="2951988" y="0"/>
                </a:lnTo>
                <a:lnTo>
                  <a:pt x="2951988" y="461391"/>
                </a:lnTo>
                <a:lnTo>
                  <a:pt x="2951988" y="659130"/>
                </a:lnTo>
                <a:lnTo>
                  <a:pt x="2951988" y="790956"/>
                </a:lnTo>
                <a:lnTo>
                  <a:pt x="1229994" y="790956"/>
                </a:lnTo>
                <a:lnTo>
                  <a:pt x="870203" y="1026794"/>
                </a:lnTo>
                <a:lnTo>
                  <a:pt x="491997" y="790956"/>
                </a:lnTo>
                <a:lnTo>
                  <a:pt x="0" y="790956"/>
                </a:lnTo>
                <a:lnTo>
                  <a:pt x="0" y="659130"/>
                </a:lnTo>
                <a:lnTo>
                  <a:pt x="0" y="4613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44412" y="126414"/>
            <a:ext cx="1896543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-699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3258" y="180231"/>
            <a:ext cx="9318727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4631" spc="-6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spc="-5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lg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4631" spc="-11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spc="-1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4631" spc="-84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lg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3258" y="650711"/>
            <a:ext cx="4998073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9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eçe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631" spc="-10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&lt;Ad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yı</a:t>
            </a:r>
            <a:r>
              <a:rPr sz="4631" spc="-5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22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edek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59080" y="650711"/>
            <a:ext cx="177363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gis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21245" y="650711"/>
            <a:ext cx="887658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230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aşı&gt;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96653" y="650711"/>
            <a:ext cx="2060217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onu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spc="10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3258" y="1120937"/>
            <a:ext cx="3601494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lg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2526" y="1120937"/>
            <a:ext cx="1148175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32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aşı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spc="-319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052" y="2540164"/>
            <a:ext cx="4049369" cy="2301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8773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Çok</a:t>
            </a:r>
            <a:r>
              <a:rPr sz="4631" spc="-46" baseline="29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spc="4" baseline="29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cil</a:t>
            </a:r>
            <a:r>
              <a:rPr sz="4631" spc="-25" baseline="29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spc="-21" baseline="292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631" spc="-29" baseline="29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spc="-15" baseline="2925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4631" spc="-37" baseline="2925" dirty="0">
                <a:solidFill>
                  <a:srgbClr val="C00000"/>
                </a:solidFill>
                <a:latin typeface="Calibri"/>
                <a:cs typeface="Calibri"/>
              </a:rPr>
              <a:t>ö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züms</a:t>
            </a:r>
            <a:r>
              <a:rPr sz="4631" spc="-10" baseline="2925" dirty="0">
                <a:solidFill>
                  <a:srgbClr val="C00000"/>
                </a:solidFill>
                <a:latin typeface="Calibri"/>
                <a:cs typeface="Calibri"/>
              </a:rPr>
              <a:t>ü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4631" spc="-95" baseline="29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4631" spc="-10" baseline="292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endParaRPr sz="3087">
              <a:latin typeface="Calibri"/>
              <a:cs typeface="Calibri"/>
            </a:endParaRPr>
          </a:p>
          <a:p>
            <a:pPr marL="14002">
              <a:lnSpc>
                <a:spcPts val="3704"/>
              </a:lnSpc>
              <a:spcBef>
                <a:spcPts val="22"/>
              </a:spcBef>
            </a:pP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sor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31" spc="-36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spc="-55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31" spc="-55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laş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spc="-60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san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4631" spc="-23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</a:pP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seçeneği</a:t>
            </a:r>
            <a:r>
              <a:rPr sz="4631" spc="-108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spc="-37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lan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z.</a:t>
            </a:r>
            <a:r>
              <a:rPr sz="4631" spc="-82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Zi</a:t>
            </a:r>
            <a:r>
              <a:rPr sz="4631" spc="-8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</a:pPr>
            <a:r>
              <a:rPr sz="4631" spc="-43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edek</a:t>
            </a:r>
            <a:r>
              <a:rPr sz="4631" spc="-68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lg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31" spc="-49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31" spc="-60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4631" spc="-73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31" spc="-49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sı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</a:pP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31" spc="-10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spc="-15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4631" spc="-319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631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7204" y="4685182"/>
            <a:ext cx="2879496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yı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-142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977" spc="15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gis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-159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570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927168" y="1752511"/>
            <a:ext cx="5440401" cy="533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5293237" y="4654377"/>
            <a:ext cx="1356126" cy="1132088"/>
          </a:xfrm>
          <a:custGeom>
            <a:avLst/>
            <a:gdLst/>
            <a:ahLst/>
            <a:cxnLst/>
            <a:rect l="l" t="t" r="r" b="b"/>
            <a:pathLst>
              <a:path w="1229995" h="1026795">
                <a:moveTo>
                  <a:pt x="1229995" y="790956"/>
                </a:moveTo>
                <a:lnTo>
                  <a:pt x="491998" y="790956"/>
                </a:lnTo>
                <a:lnTo>
                  <a:pt x="870203" y="1026795"/>
                </a:lnTo>
                <a:lnTo>
                  <a:pt x="1229995" y="790956"/>
                </a:lnTo>
              </a:path>
              <a:path w="1229995" h="1026795">
                <a:moveTo>
                  <a:pt x="2951988" y="0"/>
                </a:moveTo>
                <a:lnTo>
                  <a:pt x="0" y="0"/>
                </a:lnTo>
                <a:lnTo>
                  <a:pt x="0" y="790956"/>
                </a:lnTo>
                <a:lnTo>
                  <a:pt x="2951988" y="790956"/>
                </a:lnTo>
                <a:lnTo>
                  <a:pt x="295198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5293237" y="4654377"/>
            <a:ext cx="3254703" cy="1132088"/>
          </a:xfrm>
          <a:custGeom>
            <a:avLst/>
            <a:gdLst/>
            <a:ahLst/>
            <a:cxnLst/>
            <a:rect l="l" t="t" r="r" b="b"/>
            <a:pathLst>
              <a:path w="2951988" h="1026795">
                <a:moveTo>
                  <a:pt x="0" y="0"/>
                </a:moveTo>
                <a:lnTo>
                  <a:pt x="491998" y="0"/>
                </a:lnTo>
                <a:lnTo>
                  <a:pt x="1229995" y="0"/>
                </a:lnTo>
                <a:lnTo>
                  <a:pt x="2951988" y="0"/>
                </a:lnTo>
                <a:lnTo>
                  <a:pt x="2951988" y="461391"/>
                </a:lnTo>
                <a:lnTo>
                  <a:pt x="2951988" y="659130"/>
                </a:lnTo>
                <a:lnTo>
                  <a:pt x="2951988" y="790956"/>
                </a:lnTo>
                <a:lnTo>
                  <a:pt x="1229995" y="790956"/>
                </a:lnTo>
                <a:lnTo>
                  <a:pt x="870203" y="1026795"/>
                </a:lnTo>
                <a:lnTo>
                  <a:pt x="491998" y="790956"/>
                </a:lnTo>
                <a:lnTo>
                  <a:pt x="0" y="790956"/>
                </a:lnTo>
                <a:lnTo>
                  <a:pt x="0" y="659130"/>
                </a:lnTo>
                <a:lnTo>
                  <a:pt x="0" y="4613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11173" y="126414"/>
            <a:ext cx="1857774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29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3258" y="252239"/>
            <a:ext cx="963036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Sı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ıf</a:t>
            </a:r>
            <a:r>
              <a:rPr sz="4631" spc="-3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10" baseline="29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amın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97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şabi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ecek</a:t>
            </a:r>
            <a:r>
              <a:rPr sz="4631" spc="-12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4631" spc="-14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yı</a:t>
            </a:r>
            <a:r>
              <a:rPr sz="4631" spc="-54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3258" y="722719"/>
            <a:ext cx="210523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6246" y="722719"/>
            <a:ext cx="2051212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uğ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amam</a:t>
            </a:r>
            <a:r>
              <a:rPr sz="4631" spc="10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5207" y="722719"/>
            <a:ext cx="651972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için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7667" y="722719"/>
            <a:ext cx="144437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9793" y="722719"/>
            <a:ext cx="154734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eki</a:t>
            </a:r>
            <a:r>
              <a:rPr sz="4631" spc="-65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4886" y="722719"/>
            <a:ext cx="473837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76472" y="722719"/>
            <a:ext cx="785475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sü</a:t>
            </a: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6913" y="4972509"/>
            <a:ext cx="1917451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15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-93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1323" y="7093668"/>
            <a:ext cx="2682889" cy="251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Ge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2646" spc="-2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sü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3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15" baseline="3413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ltı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70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23" name="object 19"/>
          <p:cNvSpPr txBox="1"/>
          <p:nvPr/>
        </p:nvSpPr>
        <p:spPr>
          <a:xfrm>
            <a:off x="2073258" y="1102644"/>
            <a:ext cx="241596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lang="tr-TR" sz="4631" baseline="2925" dirty="0">
                <a:solidFill>
                  <a:srgbClr val="FFFFFF"/>
                </a:solidFill>
                <a:latin typeface="Calibri"/>
                <a:cs typeface="Calibri"/>
              </a:rPr>
              <a:t>verilebilir.</a:t>
            </a:r>
            <a:endParaRPr sz="308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2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280026" y="1777692"/>
            <a:ext cx="7921083" cy="5372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7954801" y="4575403"/>
            <a:ext cx="1356125" cy="1134329"/>
          </a:xfrm>
          <a:custGeom>
            <a:avLst/>
            <a:gdLst/>
            <a:ahLst/>
            <a:cxnLst/>
            <a:rect l="l" t="t" r="r" b="b"/>
            <a:pathLst>
              <a:path w="1229994" h="1028826">
                <a:moveTo>
                  <a:pt x="1229994" y="792480"/>
                </a:moveTo>
                <a:lnTo>
                  <a:pt x="491998" y="792480"/>
                </a:lnTo>
                <a:lnTo>
                  <a:pt x="870203" y="1028827"/>
                </a:lnTo>
                <a:lnTo>
                  <a:pt x="1229994" y="792480"/>
                </a:lnTo>
              </a:path>
              <a:path w="1229994" h="1028826">
                <a:moveTo>
                  <a:pt x="2951987" y="0"/>
                </a:moveTo>
                <a:lnTo>
                  <a:pt x="0" y="0"/>
                </a:lnTo>
                <a:lnTo>
                  <a:pt x="0" y="792480"/>
                </a:lnTo>
                <a:lnTo>
                  <a:pt x="2951987" y="792480"/>
                </a:lnTo>
                <a:lnTo>
                  <a:pt x="2951987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7954802" y="4575403"/>
            <a:ext cx="3254702" cy="1134329"/>
          </a:xfrm>
          <a:custGeom>
            <a:avLst/>
            <a:gdLst/>
            <a:ahLst/>
            <a:cxnLst/>
            <a:rect l="l" t="t" r="r" b="b"/>
            <a:pathLst>
              <a:path w="2951987" h="1028826">
                <a:moveTo>
                  <a:pt x="0" y="0"/>
                </a:moveTo>
                <a:lnTo>
                  <a:pt x="491998" y="0"/>
                </a:lnTo>
                <a:lnTo>
                  <a:pt x="1229994" y="0"/>
                </a:lnTo>
                <a:lnTo>
                  <a:pt x="2951987" y="0"/>
                </a:lnTo>
                <a:lnTo>
                  <a:pt x="2951987" y="462280"/>
                </a:lnTo>
                <a:lnTo>
                  <a:pt x="2951987" y="660400"/>
                </a:lnTo>
                <a:lnTo>
                  <a:pt x="2951987" y="792480"/>
                </a:lnTo>
                <a:lnTo>
                  <a:pt x="1229994" y="792480"/>
                </a:lnTo>
                <a:lnTo>
                  <a:pt x="870203" y="1028827"/>
                </a:lnTo>
                <a:lnTo>
                  <a:pt x="491998" y="792480"/>
                </a:lnTo>
                <a:lnTo>
                  <a:pt x="0" y="792480"/>
                </a:lnTo>
                <a:lnTo>
                  <a:pt x="0" y="660400"/>
                </a:lnTo>
                <a:lnTo>
                  <a:pt x="0" y="46228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45219" y="126414"/>
            <a:ext cx="1928039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29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0955" y="252239"/>
            <a:ext cx="9664974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oldu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9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tiği,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tünde el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onik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cih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oldu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0955" y="655507"/>
            <a:ext cx="633936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spc="-1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espit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edili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vı bit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dahi 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 bilgile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1835" y="655507"/>
            <a:ext cx="162920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anından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73224" y="655507"/>
            <a:ext cx="63716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ilgili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91568" y="655507"/>
            <a:ext cx="46342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36842" y="655507"/>
            <a:ext cx="69193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0955" y="1058523"/>
            <a:ext cx="3189671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tr-TR"/>
            </a:defPPr>
            <a:lvl1pPr marL="14002">
              <a:lnSpc>
                <a:spcPts val="2806"/>
              </a:lnSpc>
              <a:spcBef>
                <a:spcPts val="140"/>
              </a:spcBef>
              <a:defRPr sz="3969" baseline="3413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tr-TR" dirty="0"/>
              <a:t>sebebi seçerek </a:t>
            </a:r>
            <a:r>
              <a:rPr dirty="0" err="1"/>
              <a:t>sınavını</a:t>
            </a:r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321020" y="1058523"/>
            <a:ext cx="691916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94477" y="1058523"/>
            <a:ext cx="1806383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edebili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siniz.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273" y="2186744"/>
            <a:ext cx="3476815" cy="2325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42139">
              <a:lnSpc>
                <a:spcPts val="2359"/>
              </a:lnSpc>
              <a:spcBef>
                <a:spcPts val="118"/>
              </a:spcBef>
            </a:pPr>
            <a:r>
              <a:rPr sz="3308" spc="4" baseline="273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308" spc="-28" baseline="27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26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gili</a:t>
            </a:r>
            <a:r>
              <a:rPr sz="3308" spc="4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7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yrı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205">
              <a:latin typeface="Calibri"/>
              <a:cs typeface="Calibri"/>
            </a:endParaRPr>
          </a:p>
          <a:p>
            <a:pPr marL="14002" marR="42139">
              <a:lnSpc>
                <a:spcPts val="2646"/>
              </a:lnSpc>
              <a:spcBef>
                <a:spcPts val="14"/>
              </a:spcBef>
            </a:pP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«Gö</a:t>
            </a:r>
            <a:r>
              <a:rPr sz="3308" b="1" spc="-32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="1" spc="-10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vli</a:t>
            </a:r>
            <a:r>
              <a:rPr sz="3308" b="1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3308" b="1" spc="10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lemleri»</a:t>
            </a:r>
            <a:endParaRPr sz="2205">
              <a:latin typeface="Calibri"/>
              <a:cs typeface="Calibri"/>
            </a:endParaRPr>
          </a:p>
          <a:p>
            <a:pPr marL="14002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ek</a:t>
            </a:r>
            <a:r>
              <a:rPr sz="3308" spc="-49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anındaki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ana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3308" spc="-15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yi</a:t>
            </a:r>
            <a:endParaRPr sz="2205">
              <a:latin typeface="Calibri"/>
              <a:cs typeface="Calibri"/>
            </a:endParaRPr>
          </a:p>
          <a:p>
            <a:pPr marL="14002" marR="4213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utm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yınız.</a:t>
            </a:r>
            <a:endParaRPr sz="2205">
              <a:latin typeface="Calibri"/>
              <a:cs typeface="Calibri"/>
            </a:endParaRPr>
          </a:p>
          <a:p>
            <a:pPr marL="14002" marR="42139">
              <a:lnSpc>
                <a:spcPts val="2646"/>
              </a:lnSpc>
            </a:pP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Jo</a:t>
            </a:r>
            <a:r>
              <a:rPr sz="3308" spc="-71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28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yrı bir</a:t>
            </a:r>
            <a:endParaRPr sz="2205">
              <a:latin typeface="Calibri"/>
              <a:cs typeface="Calibri"/>
            </a:endParaRPr>
          </a:p>
          <a:p>
            <a:pPr marL="14002" marR="4213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ana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 t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tmanız</a:t>
            </a:r>
            <a:endParaRPr sz="2205">
              <a:latin typeface="Calibri"/>
              <a:cs typeface="Calibri"/>
            </a:endParaRPr>
          </a:p>
          <a:p>
            <a:pPr marL="14002" marR="42139">
              <a:lnSpc>
                <a:spcPts val="2646"/>
              </a:lnSpc>
            </a:pP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ek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edi</a:t>
            </a:r>
            <a:r>
              <a:rPr sz="3308" spc="-230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205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0996" y="4893957"/>
            <a:ext cx="239456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-21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vını İ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18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575989" y="3417690"/>
            <a:ext cx="5002195" cy="356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3787704" y="3629405"/>
            <a:ext cx="4578765" cy="313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7025606" y="1574421"/>
            <a:ext cx="3664692" cy="5395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7237321" y="1786137"/>
            <a:ext cx="3241261" cy="4971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9924089" y="1727328"/>
            <a:ext cx="3451296" cy="5145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0135804" y="1939043"/>
            <a:ext cx="3027866" cy="4721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3555825" y="1623150"/>
            <a:ext cx="4407376" cy="2217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3767541" y="1834866"/>
            <a:ext cx="3983944" cy="1794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 txBox="1"/>
          <p:nvPr/>
        </p:nvSpPr>
        <p:spPr>
          <a:xfrm>
            <a:off x="149315" y="126414"/>
            <a:ext cx="1923944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29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3258" y="468263"/>
            <a:ext cx="707633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65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üm 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akla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(sın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giriş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bel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ri,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alı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33125" y="468263"/>
            <a:ext cx="126625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ağıtları,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78214" y="468263"/>
            <a:ext cx="88181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alı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3258" y="871531"/>
            <a:ext cx="279873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lang="tr-TR" sz="3969" baseline="3413" dirty="0">
                <a:solidFill>
                  <a:srgbClr val="FFFFFF"/>
                </a:solidFill>
                <a:latin typeface="Calibri"/>
                <a:cs typeface="Calibri"/>
              </a:rPr>
              <a:t>Aday yoklama </a:t>
            </a:r>
            <a:r>
              <a:rPr sz="3969" baseline="3413" dirty="0" err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969" spc="-28" baseline="3413" dirty="0" err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969" baseline="3413" dirty="0" err="1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4124" y="871531"/>
            <a:ext cx="40748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6973" y="871531"/>
            <a:ext cx="57646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6842" y="871531"/>
            <a:ext cx="124347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anak)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1094" y="871531"/>
            <a:ext cx="75579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68737" y="871531"/>
            <a:ext cx="93169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9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26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273" y="2186744"/>
            <a:ext cx="3187870" cy="2325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42089">
              <a:lnSpc>
                <a:spcPts val="2359"/>
              </a:lnSpc>
              <a:spcBef>
                <a:spcPts val="118"/>
              </a:spcBef>
            </a:pPr>
            <a:r>
              <a:rPr sz="3308" spc="4" baseline="273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308" spc="-28" baseline="27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26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gili</a:t>
            </a:r>
            <a:r>
              <a:rPr sz="3308" spc="4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7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yrı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  <a:spcBef>
                <a:spcPts val="14"/>
              </a:spcBef>
            </a:pP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«Gö</a:t>
            </a:r>
            <a:r>
              <a:rPr sz="3308" b="1" spc="-32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="1" spc="-10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vli</a:t>
            </a:r>
            <a:r>
              <a:rPr sz="3308" b="1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3308" b="1" spc="10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b="1" baseline="1365" dirty="0">
                <a:solidFill>
                  <a:srgbClr val="C00000"/>
                </a:solidFill>
                <a:latin typeface="Calibri"/>
                <a:cs typeface="Calibri"/>
              </a:rPr>
              <a:t>lemleri»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ek</a:t>
            </a:r>
            <a:r>
              <a:rPr sz="3308" spc="-49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anındaki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ana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yi</a:t>
            </a:r>
            <a:r>
              <a:rPr sz="3308" spc="26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utm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yınız.</a:t>
            </a:r>
            <a:endParaRPr sz="2205">
              <a:latin typeface="Calibri"/>
              <a:cs typeface="Calibri"/>
            </a:endParaRPr>
          </a:p>
          <a:p>
            <a:pPr marL="14002">
              <a:lnSpc>
                <a:spcPts val="2646"/>
              </a:lnSpc>
            </a:pP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Jo</a:t>
            </a:r>
            <a:r>
              <a:rPr sz="3308" spc="-71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28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yrı bir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ana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 t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tmanız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ek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edi</a:t>
            </a:r>
            <a:r>
              <a:rPr sz="3308" spc="-230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20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444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99933" y="1796119"/>
            <a:ext cx="4917036" cy="379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5953586" y="1690361"/>
            <a:ext cx="5887703" cy="4521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6165302" y="1902076"/>
            <a:ext cx="5464272" cy="409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786491" y="4839205"/>
            <a:ext cx="5980118" cy="2722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998206" y="5050921"/>
            <a:ext cx="5556688" cy="2380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3705792" y="3462917"/>
            <a:ext cx="947257" cy="1923081"/>
          </a:xfrm>
          <a:custGeom>
            <a:avLst/>
            <a:gdLst/>
            <a:ahLst/>
            <a:cxnLst/>
            <a:rect l="l" t="t" r="r" b="b"/>
            <a:pathLst>
              <a:path w="859154" h="1744218">
                <a:moveTo>
                  <a:pt x="763799" y="137165"/>
                </a:moveTo>
                <a:lnTo>
                  <a:pt x="702413" y="180056"/>
                </a:lnTo>
                <a:lnTo>
                  <a:pt x="0" y="1712468"/>
                </a:lnTo>
                <a:lnTo>
                  <a:pt x="69341" y="1744218"/>
                </a:lnTo>
                <a:lnTo>
                  <a:pt x="771229" y="212700"/>
                </a:lnTo>
                <a:lnTo>
                  <a:pt x="763799" y="137165"/>
                </a:lnTo>
              </a:path>
              <a:path w="859154" h="1744218">
                <a:moveTo>
                  <a:pt x="831981" y="52832"/>
                </a:moveTo>
                <a:lnTo>
                  <a:pt x="760729" y="52832"/>
                </a:lnTo>
                <a:lnTo>
                  <a:pt x="829945" y="84582"/>
                </a:lnTo>
                <a:lnTo>
                  <a:pt x="771229" y="212700"/>
                </a:lnTo>
                <a:lnTo>
                  <a:pt x="783336" y="335788"/>
                </a:lnTo>
                <a:lnTo>
                  <a:pt x="805635" y="366836"/>
                </a:lnTo>
                <a:lnTo>
                  <a:pt x="818535" y="370068"/>
                </a:lnTo>
                <a:lnTo>
                  <a:pt x="833960" y="366736"/>
                </a:lnTo>
                <a:lnTo>
                  <a:pt x="845997" y="359915"/>
                </a:lnTo>
                <a:lnTo>
                  <a:pt x="854355" y="350362"/>
                </a:lnTo>
                <a:lnTo>
                  <a:pt x="858741" y="338834"/>
                </a:lnTo>
                <a:lnTo>
                  <a:pt x="859154" y="328295"/>
                </a:lnTo>
                <a:lnTo>
                  <a:pt x="831981" y="52832"/>
                </a:lnTo>
              </a:path>
              <a:path w="859154" h="1744218">
                <a:moveTo>
                  <a:pt x="826770" y="0"/>
                </a:moveTo>
                <a:lnTo>
                  <a:pt x="556895" y="189737"/>
                </a:lnTo>
                <a:lnTo>
                  <a:pt x="548109" y="198404"/>
                </a:lnTo>
                <a:lnTo>
                  <a:pt x="542674" y="209006"/>
                </a:lnTo>
                <a:lnTo>
                  <a:pt x="540759" y="220641"/>
                </a:lnTo>
                <a:lnTo>
                  <a:pt x="542535" y="232408"/>
                </a:lnTo>
                <a:lnTo>
                  <a:pt x="552075" y="244765"/>
                </a:lnTo>
                <a:lnTo>
                  <a:pt x="562377" y="253078"/>
                </a:lnTo>
                <a:lnTo>
                  <a:pt x="573027" y="257572"/>
                </a:lnTo>
                <a:lnTo>
                  <a:pt x="583613" y="258471"/>
                </a:lnTo>
                <a:lnTo>
                  <a:pt x="593721" y="256002"/>
                </a:lnTo>
                <a:lnTo>
                  <a:pt x="702413" y="180056"/>
                </a:lnTo>
                <a:lnTo>
                  <a:pt x="760729" y="52832"/>
                </a:lnTo>
                <a:lnTo>
                  <a:pt x="831981" y="52832"/>
                </a:lnTo>
                <a:lnTo>
                  <a:pt x="826770" y="0"/>
                </a:lnTo>
              </a:path>
              <a:path w="859154" h="1744218">
                <a:moveTo>
                  <a:pt x="803366" y="72389"/>
                </a:moveTo>
                <a:lnTo>
                  <a:pt x="757427" y="72389"/>
                </a:lnTo>
                <a:lnTo>
                  <a:pt x="817245" y="99822"/>
                </a:lnTo>
                <a:lnTo>
                  <a:pt x="763799" y="137165"/>
                </a:lnTo>
                <a:lnTo>
                  <a:pt x="771229" y="212700"/>
                </a:lnTo>
                <a:lnTo>
                  <a:pt x="829945" y="84582"/>
                </a:lnTo>
                <a:lnTo>
                  <a:pt x="803366" y="72389"/>
                </a:lnTo>
              </a:path>
              <a:path w="859154" h="1744218">
                <a:moveTo>
                  <a:pt x="760729" y="52832"/>
                </a:moveTo>
                <a:lnTo>
                  <a:pt x="702413" y="180056"/>
                </a:lnTo>
                <a:lnTo>
                  <a:pt x="763799" y="137165"/>
                </a:lnTo>
                <a:lnTo>
                  <a:pt x="757427" y="72389"/>
                </a:lnTo>
                <a:lnTo>
                  <a:pt x="803366" y="72389"/>
                </a:lnTo>
                <a:lnTo>
                  <a:pt x="760729" y="52832"/>
                </a:lnTo>
              </a:path>
              <a:path w="859154" h="1744218">
                <a:moveTo>
                  <a:pt x="757427" y="72389"/>
                </a:moveTo>
                <a:lnTo>
                  <a:pt x="763799" y="137165"/>
                </a:lnTo>
                <a:lnTo>
                  <a:pt x="817245" y="99822"/>
                </a:lnTo>
                <a:lnTo>
                  <a:pt x="757427" y="72389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6034239" y="5746560"/>
            <a:ext cx="5178625" cy="1487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6245954" y="5958275"/>
            <a:ext cx="4755194" cy="1063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5372069" y="3701518"/>
            <a:ext cx="3115520" cy="2324947"/>
          </a:xfrm>
          <a:custGeom>
            <a:avLst/>
            <a:gdLst/>
            <a:ahLst/>
            <a:cxnLst/>
            <a:rect l="l" t="t" r="r" b="b"/>
            <a:pathLst>
              <a:path w="2825750" h="2108707">
                <a:moveTo>
                  <a:pt x="92136" y="68246"/>
                </a:moveTo>
                <a:lnTo>
                  <a:pt x="114897" y="121440"/>
                </a:lnTo>
                <a:lnTo>
                  <a:pt x="2791205" y="2108707"/>
                </a:lnTo>
                <a:lnTo>
                  <a:pt x="2825750" y="2062226"/>
                </a:lnTo>
                <a:lnTo>
                  <a:pt x="148279" y="74095"/>
                </a:lnTo>
                <a:lnTo>
                  <a:pt x="92136" y="68246"/>
                </a:lnTo>
              </a:path>
              <a:path w="2825750" h="2108707">
                <a:moveTo>
                  <a:pt x="0" y="0"/>
                </a:moveTo>
                <a:lnTo>
                  <a:pt x="98551" y="230631"/>
                </a:lnTo>
                <a:lnTo>
                  <a:pt x="100576" y="234498"/>
                </a:lnTo>
                <a:lnTo>
                  <a:pt x="107712" y="242008"/>
                </a:lnTo>
                <a:lnTo>
                  <a:pt x="117599" y="246104"/>
                </a:lnTo>
                <a:lnTo>
                  <a:pt x="129849" y="246089"/>
                </a:lnTo>
                <a:lnTo>
                  <a:pt x="144075" y="241267"/>
                </a:lnTo>
                <a:lnTo>
                  <a:pt x="151360" y="231724"/>
                </a:lnTo>
                <a:lnTo>
                  <a:pt x="154176" y="220085"/>
                </a:lnTo>
                <a:lnTo>
                  <a:pt x="151891" y="207899"/>
                </a:lnTo>
                <a:lnTo>
                  <a:pt x="114897" y="121440"/>
                </a:lnTo>
                <a:lnTo>
                  <a:pt x="28828" y="57530"/>
                </a:lnTo>
                <a:lnTo>
                  <a:pt x="63373" y="11049"/>
                </a:lnTo>
                <a:lnTo>
                  <a:pt x="99491" y="11049"/>
                </a:lnTo>
                <a:lnTo>
                  <a:pt x="0" y="0"/>
                </a:lnTo>
              </a:path>
              <a:path w="2825750" h="2108707">
                <a:moveTo>
                  <a:pt x="63373" y="11049"/>
                </a:moveTo>
                <a:lnTo>
                  <a:pt x="28828" y="57530"/>
                </a:lnTo>
                <a:lnTo>
                  <a:pt x="114897" y="121440"/>
                </a:lnTo>
                <a:lnTo>
                  <a:pt x="92136" y="68246"/>
                </a:lnTo>
                <a:lnTo>
                  <a:pt x="42925" y="63118"/>
                </a:lnTo>
                <a:lnTo>
                  <a:pt x="72771" y="22987"/>
                </a:lnTo>
                <a:lnTo>
                  <a:pt x="79450" y="22987"/>
                </a:lnTo>
                <a:lnTo>
                  <a:pt x="63373" y="11049"/>
                </a:lnTo>
              </a:path>
              <a:path w="2825750" h="2108707">
                <a:moveTo>
                  <a:pt x="99491" y="11049"/>
                </a:moveTo>
                <a:lnTo>
                  <a:pt x="63373" y="11049"/>
                </a:lnTo>
                <a:lnTo>
                  <a:pt x="148279" y="74095"/>
                </a:lnTo>
                <a:lnTo>
                  <a:pt x="251858" y="84887"/>
                </a:lnTo>
                <a:lnTo>
                  <a:pt x="262820" y="79567"/>
                </a:lnTo>
                <a:lnTo>
                  <a:pt x="270929" y="69174"/>
                </a:lnTo>
                <a:lnTo>
                  <a:pt x="274916" y="54107"/>
                </a:lnTo>
                <a:lnTo>
                  <a:pt x="270897" y="41592"/>
                </a:lnTo>
                <a:lnTo>
                  <a:pt x="261915" y="32225"/>
                </a:lnTo>
                <a:lnTo>
                  <a:pt x="249300" y="27685"/>
                </a:lnTo>
                <a:lnTo>
                  <a:pt x="99491" y="11049"/>
                </a:lnTo>
              </a:path>
              <a:path w="2825750" h="2108707">
                <a:moveTo>
                  <a:pt x="79450" y="22987"/>
                </a:moveTo>
                <a:lnTo>
                  <a:pt x="72771" y="22987"/>
                </a:lnTo>
                <a:lnTo>
                  <a:pt x="92136" y="68246"/>
                </a:lnTo>
                <a:lnTo>
                  <a:pt x="148279" y="74095"/>
                </a:lnTo>
                <a:lnTo>
                  <a:pt x="79450" y="22987"/>
                </a:lnTo>
              </a:path>
              <a:path w="2825750" h="2108707">
                <a:moveTo>
                  <a:pt x="72771" y="22987"/>
                </a:moveTo>
                <a:lnTo>
                  <a:pt x="42925" y="63118"/>
                </a:lnTo>
                <a:lnTo>
                  <a:pt x="92136" y="68246"/>
                </a:lnTo>
                <a:lnTo>
                  <a:pt x="72771" y="22987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 txBox="1"/>
          <p:nvPr/>
        </p:nvSpPr>
        <p:spPr>
          <a:xfrm>
            <a:off x="139488" y="126414"/>
            <a:ext cx="1973475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386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982" y="252239"/>
            <a:ext cx="879895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Zarf ü</a:t>
            </a:r>
            <a:r>
              <a:rPr sz="3969" spc="-60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ine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3969" spc="-98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odu,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Oturum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numa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ası,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Oturum 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arih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8982" y="655506"/>
            <a:ext cx="845315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bilgileri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azıla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ağzı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tılır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gü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enli bir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969" spc="-8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onulu</a:t>
            </a:r>
            <a:r>
              <a:rPr sz="3969" spc="-26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 S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8982" y="1058774"/>
            <a:ext cx="800687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lang="tr-TR" sz="3969" baseline="3413" dirty="0">
                <a:solidFill>
                  <a:srgbClr val="FFFFFF"/>
                </a:solidFill>
                <a:latin typeface="Calibri"/>
                <a:cs typeface="Calibri"/>
              </a:rPr>
              <a:t>Tutanağın </a:t>
            </a:r>
            <a:r>
              <a:rPr sz="3969" baseline="3413" dirty="0" err="1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nüshası Bina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Sorumlusuna 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eslim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edili</a:t>
            </a:r>
            <a:r>
              <a:rPr sz="3969" spc="-25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88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56551" y="3972183"/>
            <a:ext cx="3878086" cy="3012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4268266" y="4183899"/>
            <a:ext cx="3454656" cy="2589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3811229" y="1707164"/>
            <a:ext cx="4829125" cy="3728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4022944" y="1918879"/>
            <a:ext cx="4405696" cy="330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8119467" y="1918879"/>
            <a:ext cx="3874727" cy="3899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7064252" y="4284714"/>
            <a:ext cx="3520187" cy="2745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7275967" y="4496430"/>
            <a:ext cx="3096756" cy="23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 txBox="1"/>
          <p:nvPr/>
        </p:nvSpPr>
        <p:spPr>
          <a:xfrm>
            <a:off x="110349" y="126414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8948" y="420483"/>
            <a:ext cx="4841879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rumsa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sk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cihazı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tılıp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91695" y="420483"/>
            <a:ext cx="675097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içe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6650" y="420483"/>
            <a:ext cx="830846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alını</a:t>
            </a:r>
            <a:r>
              <a:rPr sz="3969" spc="-26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58364" y="420483"/>
            <a:ext cx="1789900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Bilgi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arla</a:t>
            </a:r>
            <a:r>
              <a:rPr sz="3969" spc="-221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26443" y="420483"/>
            <a:ext cx="915617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azıcı,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23936" y="420483"/>
            <a:ext cx="830173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klima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8947" y="824282"/>
            <a:ext cx="127802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 ışıklar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9159" y="824282"/>
            <a:ext cx="158920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tıla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6861" y="824282"/>
            <a:ext cx="86601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çıkılı</a:t>
            </a:r>
            <a:r>
              <a:rPr sz="3969" spc="-25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602" y="2159860"/>
            <a:ext cx="2903074" cy="1989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359"/>
              </a:lnSpc>
              <a:spcBef>
                <a:spcPts val="118"/>
              </a:spcBef>
            </a:pP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gis</a:t>
            </a:r>
            <a:r>
              <a:rPr sz="3308" spc="-43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spc="-32" baseline="273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3308" spc="-10" baseline="273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arı</a:t>
            </a:r>
            <a:r>
              <a:rPr sz="3308" spc="21" baseline="2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spc="-37" baseline="273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ap</a:t>
            </a:r>
            <a:r>
              <a:rPr sz="3308" spc="-21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tm</a:t>
            </a:r>
            <a:r>
              <a:rPr sz="3308" spc="-43" baseline="273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2730" dirty="0">
                <a:solidFill>
                  <a:srgbClr val="C00000"/>
                </a:solidFill>
                <a:latin typeface="Calibri"/>
                <a:cs typeface="Calibri"/>
              </a:rPr>
              <a:t>yıp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  <a:spcBef>
                <a:spcPts val="14"/>
              </a:spcBef>
            </a:pP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ada uy</a:t>
            </a:r>
            <a:r>
              <a:rPr sz="3308" spc="-21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308" spc="-32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modunda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bı</a:t>
            </a:r>
            <a:r>
              <a:rPr sz="3308" spc="-43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akı</a:t>
            </a:r>
            <a:r>
              <a:rPr sz="3308" spc="-49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sak</a:t>
            </a:r>
            <a:r>
              <a:rPr sz="3308" spc="26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bir</a:t>
            </a:r>
            <a:r>
              <a:rPr sz="3308" spc="-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son</a:t>
            </a:r>
            <a:r>
              <a:rPr sz="3308" spc="-43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aki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oturu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308" spc="-15" baseline="1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spc="-37" baseline="13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endParaRPr sz="2205">
              <a:latin typeface="Calibri"/>
              <a:cs typeface="Calibri"/>
            </a:endParaRPr>
          </a:p>
          <a:p>
            <a:pPr marL="14002" marR="1823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ek</a:t>
            </a:r>
            <a:r>
              <a:rPr sz="3308" spc="-43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anlar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3308" spc="4" baseline="136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 me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ajı</a:t>
            </a:r>
            <a:endParaRPr sz="2205">
              <a:latin typeface="Calibri"/>
              <a:cs typeface="Calibri"/>
            </a:endParaRPr>
          </a:p>
          <a:p>
            <a:pPr marL="14002" marR="42089">
              <a:lnSpc>
                <a:spcPts val="2646"/>
              </a:lnSpc>
            </a:pP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olabi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308" spc="-4" baseline="136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8" spc="-10" baseline="136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308" spc="-28" baseline="136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edi</a:t>
            </a:r>
            <a:r>
              <a:rPr sz="3308" spc="-230" baseline="13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308" baseline="136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20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61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48475" y="1787817"/>
            <a:ext cx="10552161" cy="5217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9445209" y="2955614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1"/>
                </a:lnTo>
                <a:lnTo>
                  <a:pt x="0" y="80391"/>
                </a:lnTo>
                <a:lnTo>
                  <a:pt x="0" y="241173"/>
                </a:lnTo>
                <a:lnTo>
                  <a:pt x="486918" y="241173"/>
                </a:lnTo>
                <a:lnTo>
                  <a:pt x="486918" y="321563"/>
                </a:lnTo>
                <a:lnTo>
                  <a:pt x="647700" y="160782"/>
                </a:lnTo>
                <a:lnTo>
                  <a:pt x="48691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9445209" y="2955614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1"/>
                </a:moveTo>
                <a:lnTo>
                  <a:pt x="486918" y="80391"/>
                </a:lnTo>
                <a:lnTo>
                  <a:pt x="486918" y="0"/>
                </a:lnTo>
                <a:lnTo>
                  <a:pt x="647700" y="160782"/>
                </a:lnTo>
                <a:lnTo>
                  <a:pt x="486918" y="321563"/>
                </a:lnTo>
                <a:lnTo>
                  <a:pt x="486918" y="241173"/>
                </a:lnTo>
                <a:lnTo>
                  <a:pt x="0" y="241173"/>
                </a:lnTo>
                <a:lnTo>
                  <a:pt x="0" y="803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9445209" y="3360561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0"/>
                </a:lnTo>
                <a:lnTo>
                  <a:pt x="0" y="80390"/>
                </a:lnTo>
                <a:lnTo>
                  <a:pt x="0" y="241173"/>
                </a:lnTo>
                <a:lnTo>
                  <a:pt x="486918" y="241173"/>
                </a:lnTo>
                <a:lnTo>
                  <a:pt x="486918" y="321563"/>
                </a:lnTo>
                <a:lnTo>
                  <a:pt x="647700" y="160782"/>
                </a:lnTo>
                <a:lnTo>
                  <a:pt x="48691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9445209" y="3360561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0"/>
                </a:moveTo>
                <a:lnTo>
                  <a:pt x="486918" y="80390"/>
                </a:lnTo>
                <a:lnTo>
                  <a:pt x="486918" y="0"/>
                </a:lnTo>
                <a:lnTo>
                  <a:pt x="647700" y="160782"/>
                </a:lnTo>
                <a:lnTo>
                  <a:pt x="486918" y="321563"/>
                </a:lnTo>
                <a:lnTo>
                  <a:pt x="486918" y="241173"/>
                </a:lnTo>
                <a:lnTo>
                  <a:pt x="0" y="241173"/>
                </a:lnTo>
                <a:lnTo>
                  <a:pt x="0" y="8039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9445209" y="3819276"/>
            <a:ext cx="714119" cy="352859"/>
          </a:xfrm>
          <a:custGeom>
            <a:avLst/>
            <a:gdLst/>
            <a:ahLst/>
            <a:cxnLst/>
            <a:rect l="l" t="t" r="r" b="b"/>
            <a:pathLst>
              <a:path w="647700" h="320040">
                <a:moveTo>
                  <a:pt x="487679" y="0"/>
                </a:moveTo>
                <a:lnTo>
                  <a:pt x="487679" y="80010"/>
                </a:lnTo>
                <a:lnTo>
                  <a:pt x="0" y="80010"/>
                </a:lnTo>
                <a:lnTo>
                  <a:pt x="0" y="240030"/>
                </a:lnTo>
                <a:lnTo>
                  <a:pt x="487679" y="240030"/>
                </a:lnTo>
                <a:lnTo>
                  <a:pt x="487679" y="320040"/>
                </a:lnTo>
                <a:lnTo>
                  <a:pt x="647700" y="160020"/>
                </a:lnTo>
                <a:lnTo>
                  <a:pt x="487679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9445209" y="3819276"/>
            <a:ext cx="714119" cy="352859"/>
          </a:xfrm>
          <a:custGeom>
            <a:avLst/>
            <a:gdLst/>
            <a:ahLst/>
            <a:cxnLst/>
            <a:rect l="l" t="t" r="r" b="b"/>
            <a:pathLst>
              <a:path w="647700" h="320040">
                <a:moveTo>
                  <a:pt x="0" y="80010"/>
                </a:moveTo>
                <a:lnTo>
                  <a:pt x="487679" y="80010"/>
                </a:lnTo>
                <a:lnTo>
                  <a:pt x="487679" y="0"/>
                </a:lnTo>
                <a:lnTo>
                  <a:pt x="647700" y="160020"/>
                </a:lnTo>
                <a:lnTo>
                  <a:pt x="487679" y="320040"/>
                </a:lnTo>
                <a:lnTo>
                  <a:pt x="487679" y="240030"/>
                </a:lnTo>
                <a:lnTo>
                  <a:pt x="0" y="240030"/>
                </a:lnTo>
                <a:lnTo>
                  <a:pt x="0" y="8001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9445209" y="4224226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0"/>
                </a:lnTo>
                <a:lnTo>
                  <a:pt x="0" y="80390"/>
                </a:lnTo>
                <a:lnTo>
                  <a:pt x="0" y="241172"/>
                </a:lnTo>
                <a:lnTo>
                  <a:pt x="486918" y="241172"/>
                </a:lnTo>
                <a:lnTo>
                  <a:pt x="486918" y="321563"/>
                </a:lnTo>
                <a:lnTo>
                  <a:pt x="647700" y="160781"/>
                </a:lnTo>
                <a:lnTo>
                  <a:pt x="486918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9445209" y="4224226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0"/>
                </a:moveTo>
                <a:lnTo>
                  <a:pt x="486918" y="80390"/>
                </a:lnTo>
                <a:lnTo>
                  <a:pt x="486918" y="0"/>
                </a:lnTo>
                <a:lnTo>
                  <a:pt x="647700" y="160781"/>
                </a:lnTo>
                <a:lnTo>
                  <a:pt x="486918" y="321563"/>
                </a:lnTo>
                <a:lnTo>
                  <a:pt x="486918" y="241172"/>
                </a:lnTo>
                <a:lnTo>
                  <a:pt x="0" y="241172"/>
                </a:lnTo>
                <a:lnTo>
                  <a:pt x="0" y="8039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254076" y="1965927"/>
            <a:ext cx="804644" cy="532649"/>
          </a:xfrm>
          <a:custGeom>
            <a:avLst/>
            <a:gdLst/>
            <a:ahLst/>
            <a:cxnLst/>
            <a:rect l="l" t="t" r="r" b="b"/>
            <a:pathLst>
              <a:path w="729805" h="483108">
                <a:moveTo>
                  <a:pt x="649223" y="0"/>
                </a:moveTo>
                <a:lnTo>
                  <a:pt x="0" y="0"/>
                </a:lnTo>
                <a:lnTo>
                  <a:pt x="0" y="483108"/>
                </a:lnTo>
                <a:lnTo>
                  <a:pt x="649223" y="483108"/>
                </a:lnTo>
                <a:lnTo>
                  <a:pt x="649223" y="402590"/>
                </a:lnTo>
                <a:lnTo>
                  <a:pt x="729805" y="342773"/>
                </a:lnTo>
                <a:lnTo>
                  <a:pt x="649223" y="281813"/>
                </a:lnTo>
                <a:lnTo>
                  <a:pt x="649223" y="0"/>
                </a:lnTo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254076" y="1965927"/>
            <a:ext cx="804644" cy="532649"/>
          </a:xfrm>
          <a:custGeom>
            <a:avLst/>
            <a:gdLst/>
            <a:ahLst/>
            <a:cxnLst/>
            <a:rect l="l" t="t" r="r" b="b"/>
            <a:pathLst>
              <a:path w="729805" h="483108">
                <a:moveTo>
                  <a:pt x="0" y="0"/>
                </a:moveTo>
                <a:lnTo>
                  <a:pt x="378713" y="0"/>
                </a:lnTo>
                <a:lnTo>
                  <a:pt x="541019" y="0"/>
                </a:lnTo>
                <a:lnTo>
                  <a:pt x="649223" y="0"/>
                </a:lnTo>
                <a:lnTo>
                  <a:pt x="649223" y="281813"/>
                </a:lnTo>
                <a:lnTo>
                  <a:pt x="729805" y="342773"/>
                </a:lnTo>
                <a:lnTo>
                  <a:pt x="649223" y="402590"/>
                </a:lnTo>
                <a:lnTo>
                  <a:pt x="649223" y="483108"/>
                </a:lnTo>
                <a:lnTo>
                  <a:pt x="541019" y="483108"/>
                </a:lnTo>
                <a:lnTo>
                  <a:pt x="378713" y="483108"/>
                </a:lnTo>
                <a:lnTo>
                  <a:pt x="0" y="483108"/>
                </a:lnTo>
                <a:lnTo>
                  <a:pt x="0" y="402590"/>
                </a:lnTo>
                <a:lnTo>
                  <a:pt x="0" y="28181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984996" y="4397210"/>
            <a:ext cx="361495" cy="692499"/>
          </a:xfrm>
          <a:custGeom>
            <a:avLst/>
            <a:gdLst/>
            <a:ahLst/>
            <a:cxnLst/>
            <a:rect l="l" t="t" r="r" b="b"/>
            <a:pathLst>
              <a:path w="327873" h="628091">
                <a:moveTo>
                  <a:pt x="169703" y="0"/>
                </a:moveTo>
                <a:lnTo>
                  <a:pt x="119811" y="6628"/>
                </a:lnTo>
                <a:lnTo>
                  <a:pt x="84482" y="21591"/>
                </a:lnTo>
                <a:lnTo>
                  <a:pt x="52732" y="45014"/>
                </a:lnTo>
                <a:lnTo>
                  <a:pt x="26787" y="75965"/>
                </a:lnTo>
                <a:lnTo>
                  <a:pt x="9477" y="110923"/>
                </a:lnTo>
                <a:lnTo>
                  <a:pt x="919" y="148093"/>
                </a:lnTo>
                <a:lnTo>
                  <a:pt x="0" y="160695"/>
                </a:lnTo>
                <a:lnTo>
                  <a:pt x="43" y="173304"/>
                </a:lnTo>
                <a:lnTo>
                  <a:pt x="9793" y="222607"/>
                </a:lnTo>
                <a:lnTo>
                  <a:pt x="27091" y="256722"/>
                </a:lnTo>
                <a:lnTo>
                  <a:pt x="52875" y="286588"/>
                </a:lnTo>
                <a:lnTo>
                  <a:pt x="64674" y="297847"/>
                </a:lnTo>
                <a:lnTo>
                  <a:pt x="75918" y="309718"/>
                </a:lnTo>
                <a:lnTo>
                  <a:pt x="106310" y="349002"/>
                </a:lnTo>
                <a:lnTo>
                  <a:pt x="131696" y="393794"/>
                </a:lnTo>
                <a:lnTo>
                  <a:pt x="152076" y="444096"/>
                </a:lnTo>
                <a:lnTo>
                  <a:pt x="162881" y="480693"/>
                </a:lnTo>
                <a:lnTo>
                  <a:pt x="171461" y="519742"/>
                </a:lnTo>
                <a:lnTo>
                  <a:pt x="177816" y="561242"/>
                </a:lnTo>
                <a:lnTo>
                  <a:pt x="181946" y="605194"/>
                </a:lnTo>
                <a:lnTo>
                  <a:pt x="183177" y="628091"/>
                </a:lnTo>
                <a:lnTo>
                  <a:pt x="182526" y="605194"/>
                </a:lnTo>
                <a:lnTo>
                  <a:pt x="183029" y="560951"/>
                </a:lnTo>
                <a:lnTo>
                  <a:pt x="185941" y="518934"/>
                </a:lnTo>
                <a:lnTo>
                  <a:pt x="191263" y="479112"/>
                </a:lnTo>
                <a:lnTo>
                  <a:pt x="198996" y="441484"/>
                </a:lnTo>
                <a:lnTo>
                  <a:pt x="215117" y="389158"/>
                </a:lnTo>
                <a:lnTo>
                  <a:pt x="236666" y="341769"/>
                </a:lnTo>
                <a:lnTo>
                  <a:pt x="263645" y="299318"/>
                </a:lnTo>
                <a:lnTo>
                  <a:pt x="284650" y="273761"/>
                </a:lnTo>
                <a:lnTo>
                  <a:pt x="293359" y="263364"/>
                </a:lnTo>
                <a:lnTo>
                  <a:pt x="313602" y="229502"/>
                </a:lnTo>
                <a:lnTo>
                  <a:pt x="325070" y="192890"/>
                </a:lnTo>
                <a:lnTo>
                  <a:pt x="327873" y="167751"/>
                </a:lnTo>
                <a:lnTo>
                  <a:pt x="327830" y="155143"/>
                </a:lnTo>
                <a:lnTo>
                  <a:pt x="318080" y="105839"/>
                </a:lnTo>
                <a:lnTo>
                  <a:pt x="300781" y="71725"/>
                </a:lnTo>
                <a:lnTo>
                  <a:pt x="274998" y="41859"/>
                </a:lnTo>
                <a:lnTo>
                  <a:pt x="242759" y="19066"/>
                </a:lnTo>
                <a:lnTo>
                  <a:pt x="207124" y="5144"/>
                </a:lnTo>
                <a:lnTo>
                  <a:pt x="182276" y="745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984996" y="4397210"/>
            <a:ext cx="361495" cy="692499"/>
          </a:xfrm>
          <a:custGeom>
            <a:avLst/>
            <a:gdLst/>
            <a:ahLst/>
            <a:cxnLst/>
            <a:rect l="l" t="t" r="r" b="b"/>
            <a:pathLst>
              <a:path w="327873" h="628091">
                <a:moveTo>
                  <a:pt x="274998" y="41859"/>
                </a:moveTo>
                <a:lnTo>
                  <a:pt x="300781" y="71725"/>
                </a:lnTo>
                <a:lnTo>
                  <a:pt x="318080" y="105839"/>
                </a:lnTo>
                <a:lnTo>
                  <a:pt x="327830" y="155143"/>
                </a:lnTo>
                <a:lnTo>
                  <a:pt x="327873" y="167751"/>
                </a:lnTo>
                <a:lnTo>
                  <a:pt x="326954" y="180354"/>
                </a:lnTo>
                <a:lnTo>
                  <a:pt x="318396" y="217523"/>
                </a:lnTo>
                <a:lnTo>
                  <a:pt x="301086" y="252481"/>
                </a:lnTo>
                <a:lnTo>
                  <a:pt x="273846" y="286265"/>
                </a:lnTo>
                <a:lnTo>
                  <a:pt x="263645" y="299318"/>
                </a:lnTo>
                <a:lnTo>
                  <a:pt x="236666" y="341769"/>
                </a:lnTo>
                <a:lnTo>
                  <a:pt x="215117" y="389158"/>
                </a:lnTo>
                <a:lnTo>
                  <a:pt x="198996" y="441484"/>
                </a:lnTo>
                <a:lnTo>
                  <a:pt x="191263" y="479112"/>
                </a:lnTo>
                <a:lnTo>
                  <a:pt x="185941" y="518934"/>
                </a:lnTo>
                <a:lnTo>
                  <a:pt x="183029" y="560951"/>
                </a:lnTo>
                <a:lnTo>
                  <a:pt x="182476" y="582782"/>
                </a:lnTo>
                <a:lnTo>
                  <a:pt x="182525" y="605162"/>
                </a:lnTo>
                <a:lnTo>
                  <a:pt x="183177" y="628091"/>
                </a:lnTo>
                <a:lnTo>
                  <a:pt x="181946" y="605194"/>
                </a:lnTo>
                <a:lnTo>
                  <a:pt x="177816" y="561242"/>
                </a:lnTo>
                <a:lnTo>
                  <a:pt x="171461" y="519742"/>
                </a:lnTo>
                <a:lnTo>
                  <a:pt x="162881" y="480693"/>
                </a:lnTo>
                <a:lnTo>
                  <a:pt x="152076" y="444096"/>
                </a:lnTo>
                <a:lnTo>
                  <a:pt x="131696" y="393794"/>
                </a:lnTo>
                <a:lnTo>
                  <a:pt x="106310" y="349002"/>
                </a:lnTo>
                <a:lnTo>
                  <a:pt x="75918" y="309718"/>
                </a:lnTo>
                <a:lnTo>
                  <a:pt x="52875" y="286588"/>
                </a:lnTo>
                <a:lnTo>
                  <a:pt x="43342" y="277204"/>
                </a:lnTo>
                <a:lnTo>
                  <a:pt x="20379" y="245742"/>
                </a:lnTo>
                <a:lnTo>
                  <a:pt x="3008" y="198301"/>
                </a:lnTo>
                <a:lnTo>
                  <a:pt x="0" y="160695"/>
                </a:lnTo>
                <a:lnTo>
                  <a:pt x="919" y="148093"/>
                </a:lnTo>
                <a:lnTo>
                  <a:pt x="9477" y="110923"/>
                </a:lnTo>
                <a:lnTo>
                  <a:pt x="26787" y="75965"/>
                </a:lnTo>
                <a:lnTo>
                  <a:pt x="52732" y="45014"/>
                </a:lnTo>
                <a:lnTo>
                  <a:pt x="84482" y="21591"/>
                </a:lnTo>
                <a:lnTo>
                  <a:pt x="119811" y="6628"/>
                </a:lnTo>
                <a:lnTo>
                  <a:pt x="169703" y="0"/>
                </a:lnTo>
                <a:lnTo>
                  <a:pt x="182276" y="745"/>
                </a:lnTo>
                <a:lnTo>
                  <a:pt x="231179" y="13444"/>
                </a:lnTo>
                <a:lnTo>
                  <a:pt x="264728" y="33269"/>
                </a:lnTo>
                <a:lnTo>
                  <a:pt x="274998" y="41859"/>
                </a:lnTo>
              </a:path>
            </a:pathLst>
          </a:custGeom>
          <a:ln w="12699">
            <a:solidFill>
              <a:srgbClr val="AD5A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2130949" y="5153693"/>
            <a:ext cx="113735" cy="155319"/>
          </a:xfrm>
          <a:custGeom>
            <a:avLst/>
            <a:gdLst/>
            <a:ahLst/>
            <a:cxnLst/>
            <a:rect l="l" t="t" r="r" b="b"/>
            <a:pathLst>
              <a:path w="103157" h="140873">
                <a:moveTo>
                  <a:pt x="40333" y="0"/>
                </a:moveTo>
                <a:lnTo>
                  <a:pt x="5330" y="38223"/>
                </a:lnTo>
                <a:lnTo>
                  <a:pt x="0" y="69855"/>
                </a:lnTo>
                <a:lnTo>
                  <a:pt x="134" y="75033"/>
                </a:lnTo>
                <a:lnTo>
                  <a:pt x="13313" y="116701"/>
                </a:lnTo>
                <a:lnTo>
                  <a:pt x="44800" y="139356"/>
                </a:lnTo>
                <a:lnTo>
                  <a:pt x="58569" y="140873"/>
                </a:lnTo>
                <a:lnTo>
                  <a:pt x="69057" y="137314"/>
                </a:lnTo>
                <a:lnTo>
                  <a:pt x="98950" y="95159"/>
                </a:lnTo>
                <a:lnTo>
                  <a:pt x="103157" y="60212"/>
                </a:lnTo>
                <a:lnTo>
                  <a:pt x="100507" y="45789"/>
                </a:lnTo>
                <a:lnTo>
                  <a:pt x="79386" y="12014"/>
                </a:lnTo>
                <a:lnTo>
                  <a:pt x="4033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2130949" y="5153693"/>
            <a:ext cx="113735" cy="155319"/>
          </a:xfrm>
          <a:custGeom>
            <a:avLst/>
            <a:gdLst/>
            <a:ahLst/>
            <a:cxnLst/>
            <a:rect l="l" t="t" r="r" b="b"/>
            <a:pathLst>
              <a:path w="103157" h="140873">
                <a:moveTo>
                  <a:pt x="0" y="69855"/>
                </a:moveTo>
                <a:lnTo>
                  <a:pt x="11516" y="24876"/>
                </a:lnTo>
                <a:lnTo>
                  <a:pt x="40333" y="0"/>
                </a:lnTo>
                <a:lnTo>
                  <a:pt x="55198" y="989"/>
                </a:lnTo>
                <a:lnTo>
                  <a:pt x="88534" y="21332"/>
                </a:lnTo>
                <a:lnTo>
                  <a:pt x="103157" y="60212"/>
                </a:lnTo>
                <a:lnTo>
                  <a:pt x="102157" y="78670"/>
                </a:lnTo>
                <a:lnTo>
                  <a:pt x="86916" y="121409"/>
                </a:lnTo>
                <a:lnTo>
                  <a:pt x="58569" y="140873"/>
                </a:lnTo>
                <a:lnTo>
                  <a:pt x="44800" y="139356"/>
                </a:lnTo>
                <a:lnTo>
                  <a:pt x="13313" y="116701"/>
                </a:lnTo>
                <a:lnTo>
                  <a:pt x="134" y="75033"/>
                </a:lnTo>
                <a:lnTo>
                  <a:pt x="0" y="69855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2742570" y="4704785"/>
            <a:ext cx="6667353" cy="332694"/>
          </a:xfrm>
          <a:custGeom>
            <a:avLst/>
            <a:gdLst/>
            <a:ahLst/>
            <a:cxnLst/>
            <a:rect l="l" t="t" r="r" b="b"/>
            <a:pathLst>
              <a:path w="6047232" h="301751">
                <a:moveTo>
                  <a:pt x="0" y="301751"/>
                </a:moveTo>
                <a:lnTo>
                  <a:pt x="6047232" y="301751"/>
                </a:lnTo>
                <a:lnTo>
                  <a:pt x="6047232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 txBox="1"/>
          <p:nvPr/>
        </p:nvSpPr>
        <p:spPr>
          <a:xfrm>
            <a:off x="170081" y="149307"/>
            <a:ext cx="1006778" cy="1471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0739" y="302092"/>
            <a:ext cx="10339288" cy="1165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600" spc="-203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600" spc="-4" baseline="3413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tici ek</a:t>
            </a:r>
            <a:r>
              <a:rPr sz="3600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anında</a:t>
            </a:r>
            <a:r>
              <a:rPr sz="3600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«Sın</a:t>
            </a:r>
            <a:r>
              <a:rPr sz="3600" spc="-43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38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eri </a:t>
            </a:r>
            <a:r>
              <a:rPr sz="3600" spc="-21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abanı</a:t>
            </a:r>
            <a:r>
              <a:rPr sz="3600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5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28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olü»,</a:t>
            </a:r>
            <a:r>
              <a:rPr sz="3600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«Sın</a:t>
            </a:r>
            <a:r>
              <a:rPr sz="3600" spc="-3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-3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r>
              <a:rPr sz="3600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75" baseline="3413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aseline="3413" dirty="0" err="1">
                <a:solidFill>
                  <a:srgbClr val="FFFFFF"/>
                </a:solidFill>
                <a:latin typeface="Calibri"/>
                <a:cs typeface="Calibri"/>
              </a:rPr>
              <a:t>azıcı</a:t>
            </a:r>
            <a:r>
              <a:rPr sz="360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413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55" baseline="3413" dirty="0" err="1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600" baseline="3413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 Bağlımı»,</a:t>
            </a:r>
            <a:r>
              <a:rPr lang="tr-TR" sz="3600" spc="-26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«Ba</a:t>
            </a:r>
            <a:r>
              <a:rPr lang="tr-TR" sz="3600" spc="-37" baseline="3413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anlık</a:t>
            </a:r>
            <a:r>
              <a:rPr lang="tr-TR" sz="3600" spc="-37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93" baseline="3413" dirty="0">
                <a:solidFill>
                  <a:srgbClr val="FFFFFF"/>
                </a:solidFill>
                <a:cs typeface="Calibri"/>
              </a:rPr>
              <a:t>W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eb</a:t>
            </a:r>
            <a:r>
              <a:rPr lang="tr-TR" sz="3600" spc="-50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S</a:t>
            </a:r>
            <a:r>
              <a:rPr lang="tr-TR" sz="3600" spc="4" baseline="3413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spc="28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vis</a:t>
            </a:r>
            <a:r>
              <a:rPr lang="tr-TR" sz="3600" spc="-9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55" baseline="3413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o</a:t>
            </a:r>
            <a:r>
              <a:rPr lang="tr-TR" sz="3600" spc="-32" baseline="3413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spc="-37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olü»</a:t>
            </a:r>
            <a:r>
              <a:rPr lang="tr-TR" sz="3600" spc="-10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32" baseline="3413" dirty="0">
                <a:solidFill>
                  <a:srgbClr val="FFFFFF"/>
                </a:solidFill>
                <a:cs typeface="Calibri"/>
              </a:rPr>
              <a:t>v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spc="-8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4" baseline="3413" dirty="0">
                <a:solidFill>
                  <a:srgbClr val="FFFFFF"/>
                </a:solidFill>
                <a:cs typeface="Calibri"/>
              </a:rPr>
              <a:t>«</a:t>
            </a:r>
            <a:r>
              <a:rPr lang="tr-TR" sz="3600" baseline="3413" dirty="0" err="1">
                <a:solidFill>
                  <a:srgbClr val="FFFFFF"/>
                </a:solidFill>
                <a:cs typeface="Calibri"/>
              </a:rPr>
              <a:t>Kio</a:t>
            </a:r>
            <a:r>
              <a:rPr lang="tr-TR" sz="3600" spc="-4" baseline="3413" dirty="0" err="1">
                <a:solidFill>
                  <a:srgbClr val="FFFFFF"/>
                </a:solidFill>
                <a:cs typeface="Calibri"/>
              </a:rPr>
              <a:t>s</a:t>
            </a:r>
            <a:r>
              <a:rPr lang="tr-TR" sz="3600" baseline="3413" dirty="0" err="1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spc="-11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175" baseline="3413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azı</a:t>
            </a:r>
            <a:r>
              <a:rPr lang="tr-TR" sz="3600" spc="4" baseline="3413" dirty="0">
                <a:solidFill>
                  <a:srgbClr val="FFFFFF"/>
                </a:solidFill>
                <a:cs typeface="Calibri"/>
              </a:rPr>
              <a:t>c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ı</a:t>
            </a:r>
            <a:r>
              <a:rPr lang="tr-TR" sz="3600" spc="-15" baseline="3413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spc="-55" baseline="3413" dirty="0">
                <a:solidFill>
                  <a:srgbClr val="FFFFFF"/>
                </a:solidFill>
                <a:cs typeface="Calibri"/>
              </a:rPr>
              <a:t>ğ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a Bağlımı» </a:t>
            </a:r>
            <a:r>
              <a:rPr lang="tr-TR" sz="3600" spc="-93" baseline="3413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o</a:t>
            </a:r>
            <a:r>
              <a:rPr lang="tr-TR" sz="3600" spc="-32" baseline="3413" dirty="0">
                <a:solidFill>
                  <a:srgbClr val="FFFFFF"/>
                </a:solidFill>
                <a:cs typeface="Calibri"/>
              </a:rPr>
              <a:t>n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t</a:t>
            </a:r>
            <a:r>
              <a:rPr lang="tr-TR" sz="3600" spc="-37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ollerinin</a:t>
            </a:r>
            <a:endParaRPr lang="tr-TR" sz="3600" dirty="0">
              <a:cs typeface="Calibri"/>
            </a:endParaRPr>
          </a:p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lang="tr-TR" sz="3600" spc="-37" baseline="3413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a</a:t>
            </a:r>
            <a:r>
              <a:rPr lang="tr-TR" sz="3600" spc="-32" baseline="3413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şısında </a:t>
            </a:r>
            <a:r>
              <a:rPr lang="tr-TR" sz="3600" spc="-21" baseline="3413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baseline="3413" dirty="0">
                <a:solidFill>
                  <a:srgbClr val="FFFFFF"/>
                </a:solidFill>
                <a:cs typeface="Calibri"/>
              </a:rPr>
              <a:t>eşil tik işareti var mı kontrol edilir.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0739" y="821796"/>
            <a:ext cx="847536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08569" y="821796"/>
            <a:ext cx="126693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0739" y="1225063"/>
            <a:ext cx="193198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4578" y="1225063"/>
            <a:ext cx="144537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91136" y="1225063"/>
            <a:ext cx="69530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7093" y="2113793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365" y="2664083"/>
            <a:ext cx="1905608" cy="2342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29487">
              <a:lnSpc>
                <a:spcPts val="1687"/>
              </a:lnSpc>
              <a:spcBef>
                <a:spcPts val="84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315" spc="-104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azı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Ki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sk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ağla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tısı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asa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sın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ılabili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315" spc="-83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eri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9" baseline="195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eb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ünd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arpı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sa si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ler </a:t>
            </a:r>
            <a:r>
              <a:rPr sz="2315" spc="-55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ol</a:t>
            </a:r>
            <a:endParaRPr sz="1544">
              <a:latin typeface="Calibri"/>
              <a:cs typeface="Calibri"/>
            </a:endParaRPr>
          </a:p>
          <a:p>
            <a:pPr marL="14002">
              <a:lnSpc>
                <a:spcPts val="1852"/>
              </a:lnSpc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ildi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kt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32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lık</a:t>
            </a:r>
            <a:r>
              <a:rPr sz="2315" spc="15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Bilgii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lem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8"/>
              </a:lnSpc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Dai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esinin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onu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alıdı</a:t>
            </a:r>
            <a:r>
              <a:rPr sz="2315" spc="-159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2570" y="4704786"/>
            <a:ext cx="6667353" cy="332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04">
              <a:lnSpc>
                <a:spcPts val="1103"/>
              </a:lnSpc>
            </a:pPr>
            <a:endParaRPr sz="1103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08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036852" y="2371995"/>
            <a:ext cx="9340680" cy="436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275452" y="4256151"/>
            <a:ext cx="2057644" cy="1162614"/>
          </a:xfrm>
          <a:custGeom>
            <a:avLst/>
            <a:gdLst/>
            <a:ahLst/>
            <a:cxnLst/>
            <a:rect l="l" t="t" r="r" b="b"/>
            <a:pathLst>
              <a:path w="1866265" h="1054480">
                <a:moveTo>
                  <a:pt x="1866265" y="937259"/>
                </a:moveTo>
                <a:lnTo>
                  <a:pt x="746506" y="937259"/>
                </a:lnTo>
                <a:lnTo>
                  <a:pt x="1306449" y="1054480"/>
                </a:lnTo>
                <a:lnTo>
                  <a:pt x="1866265" y="937259"/>
                </a:lnTo>
              </a:path>
              <a:path w="1866265" h="1054480">
                <a:moveTo>
                  <a:pt x="4479035" y="0"/>
                </a:moveTo>
                <a:lnTo>
                  <a:pt x="0" y="0"/>
                </a:lnTo>
                <a:lnTo>
                  <a:pt x="0" y="937259"/>
                </a:lnTo>
                <a:lnTo>
                  <a:pt x="4479035" y="937259"/>
                </a:lnTo>
                <a:lnTo>
                  <a:pt x="4479035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275452" y="4256151"/>
            <a:ext cx="4938343" cy="1162614"/>
          </a:xfrm>
          <a:custGeom>
            <a:avLst/>
            <a:gdLst/>
            <a:ahLst/>
            <a:cxnLst/>
            <a:rect l="l" t="t" r="r" b="b"/>
            <a:pathLst>
              <a:path w="4479035" h="1054480">
                <a:moveTo>
                  <a:pt x="0" y="0"/>
                </a:moveTo>
                <a:lnTo>
                  <a:pt x="746506" y="0"/>
                </a:lnTo>
                <a:lnTo>
                  <a:pt x="1866265" y="0"/>
                </a:lnTo>
                <a:lnTo>
                  <a:pt x="4479035" y="0"/>
                </a:lnTo>
                <a:lnTo>
                  <a:pt x="4479035" y="546734"/>
                </a:lnTo>
                <a:lnTo>
                  <a:pt x="4479035" y="781049"/>
                </a:lnTo>
                <a:lnTo>
                  <a:pt x="4479035" y="937259"/>
                </a:lnTo>
                <a:lnTo>
                  <a:pt x="1866265" y="937259"/>
                </a:lnTo>
                <a:lnTo>
                  <a:pt x="1306449" y="1054480"/>
                </a:lnTo>
                <a:lnTo>
                  <a:pt x="746506" y="937259"/>
                </a:lnTo>
                <a:lnTo>
                  <a:pt x="0" y="937259"/>
                </a:lnTo>
                <a:lnTo>
                  <a:pt x="0" y="781049"/>
                </a:lnTo>
                <a:lnTo>
                  <a:pt x="0" y="54673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799934" y="2113793"/>
            <a:ext cx="3254702" cy="1270292"/>
          </a:xfrm>
          <a:custGeom>
            <a:avLst/>
            <a:gdLst/>
            <a:ahLst/>
            <a:cxnLst/>
            <a:rect l="l" t="t" r="r" b="b"/>
            <a:pathLst>
              <a:path w="2951987" h="1152144">
                <a:moveTo>
                  <a:pt x="2375916" y="0"/>
                </a:moveTo>
                <a:lnTo>
                  <a:pt x="2375916" y="288036"/>
                </a:lnTo>
                <a:lnTo>
                  <a:pt x="0" y="288036"/>
                </a:lnTo>
                <a:lnTo>
                  <a:pt x="0" y="864108"/>
                </a:lnTo>
                <a:lnTo>
                  <a:pt x="2375916" y="864108"/>
                </a:lnTo>
                <a:lnTo>
                  <a:pt x="2375916" y="1152144"/>
                </a:lnTo>
                <a:lnTo>
                  <a:pt x="2951987" y="576072"/>
                </a:lnTo>
                <a:lnTo>
                  <a:pt x="2375916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799934" y="2113793"/>
            <a:ext cx="3254702" cy="1270292"/>
          </a:xfrm>
          <a:custGeom>
            <a:avLst/>
            <a:gdLst/>
            <a:ahLst/>
            <a:cxnLst/>
            <a:rect l="l" t="t" r="r" b="b"/>
            <a:pathLst>
              <a:path w="2951987" h="1152144">
                <a:moveTo>
                  <a:pt x="0" y="288036"/>
                </a:moveTo>
                <a:lnTo>
                  <a:pt x="2375916" y="288036"/>
                </a:lnTo>
                <a:lnTo>
                  <a:pt x="2375916" y="0"/>
                </a:lnTo>
                <a:lnTo>
                  <a:pt x="2951987" y="576072"/>
                </a:lnTo>
                <a:lnTo>
                  <a:pt x="2375916" y="1152144"/>
                </a:lnTo>
                <a:lnTo>
                  <a:pt x="2375916" y="864108"/>
                </a:lnTo>
                <a:lnTo>
                  <a:pt x="0" y="864108"/>
                </a:lnTo>
                <a:lnTo>
                  <a:pt x="0" y="288036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8705885" y="4336803"/>
            <a:ext cx="959160" cy="1071738"/>
          </a:xfrm>
          <a:custGeom>
            <a:avLst/>
            <a:gdLst/>
            <a:ahLst/>
            <a:cxnLst/>
            <a:rect l="l" t="t" r="r" b="b"/>
            <a:pathLst>
              <a:path w="869950" h="972057">
                <a:moveTo>
                  <a:pt x="869950" y="864107"/>
                </a:moveTo>
                <a:lnTo>
                  <a:pt x="347979" y="864107"/>
                </a:lnTo>
                <a:lnTo>
                  <a:pt x="608964" y="972057"/>
                </a:lnTo>
                <a:lnTo>
                  <a:pt x="869950" y="864107"/>
                </a:lnTo>
              </a:path>
              <a:path w="869950" h="972057">
                <a:moveTo>
                  <a:pt x="2087879" y="0"/>
                </a:moveTo>
                <a:lnTo>
                  <a:pt x="0" y="0"/>
                </a:lnTo>
                <a:lnTo>
                  <a:pt x="0" y="864107"/>
                </a:lnTo>
                <a:lnTo>
                  <a:pt x="2087879" y="864107"/>
                </a:lnTo>
                <a:lnTo>
                  <a:pt x="208787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8705886" y="4336803"/>
            <a:ext cx="2301983" cy="1071738"/>
          </a:xfrm>
          <a:custGeom>
            <a:avLst/>
            <a:gdLst/>
            <a:ahLst/>
            <a:cxnLst/>
            <a:rect l="l" t="t" r="r" b="b"/>
            <a:pathLst>
              <a:path w="2087879" h="972057">
                <a:moveTo>
                  <a:pt x="0" y="0"/>
                </a:moveTo>
                <a:lnTo>
                  <a:pt x="347979" y="0"/>
                </a:lnTo>
                <a:lnTo>
                  <a:pt x="869950" y="0"/>
                </a:lnTo>
                <a:lnTo>
                  <a:pt x="2087879" y="0"/>
                </a:lnTo>
                <a:lnTo>
                  <a:pt x="2087879" y="504062"/>
                </a:lnTo>
                <a:lnTo>
                  <a:pt x="2087879" y="720089"/>
                </a:lnTo>
                <a:lnTo>
                  <a:pt x="2087879" y="864107"/>
                </a:lnTo>
                <a:lnTo>
                  <a:pt x="869950" y="864107"/>
                </a:lnTo>
                <a:lnTo>
                  <a:pt x="608964" y="972057"/>
                </a:lnTo>
                <a:lnTo>
                  <a:pt x="347979" y="864107"/>
                </a:lnTo>
                <a:lnTo>
                  <a:pt x="0" y="864107"/>
                </a:lnTo>
                <a:lnTo>
                  <a:pt x="0" y="720089"/>
                </a:lnTo>
                <a:lnTo>
                  <a:pt x="0" y="5040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390178" y="5711273"/>
            <a:ext cx="676817" cy="799603"/>
          </a:xfrm>
          <a:custGeom>
            <a:avLst/>
            <a:gdLst/>
            <a:ahLst/>
            <a:cxnLst/>
            <a:rect l="l" t="t" r="r" b="b"/>
            <a:pathLst>
              <a:path w="613867" h="725233">
                <a:moveTo>
                  <a:pt x="539750" y="484632"/>
                </a:moveTo>
                <a:lnTo>
                  <a:pt x="377825" y="484632"/>
                </a:lnTo>
                <a:lnTo>
                  <a:pt x="613867" y="725233"/>
                </a:lnTo>
                <a:lnTo>
                  <a:pt x="539750" y="484632"/>
                </a:lnTo>
              </a:path>
              <a:path w="613867" h="725233">
                <a:moveTo>
                  <a:pt x="647700" y="0"/>
                </a:moveTo>
                <a:lnTo>
                  <a:pt x="0" y="0"/>
                </a:lnTo>
                <a:lnTo>
                  <a:pt x="0" y="484632"/>
                </a:lnTo>
                <a:lnTo>
                  <a:pt x="647700" y="484632"/>
                </a:lnTo>
                <a:lnTo>
                  <a:pt x="6477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390178" y="5711273"/>
            <a:ext cx="714119" cy="799603"/>
          </a:xfrm>
          <a:custGeom>
            <a:avLst/>
            <a:gdLst/>
            <a:ahLst/>
            <a:cxnLst/>
            <a:rect l="l" t="t" r="r" b="b"/>
            <a:pathLst>
              <a:path w="647700" h="725233">
                <a:moveTo>
                  <a:pt x="0" y="0"/>
                </a:moveTo>
                <a:lnTo>
                  <a:pt x="377825" y="0"/>
                </a:lnTo>
                <a:lnTo>
                  <a:pt x="539750" y="0"/>
                </a:lnTo>
                <a:lnTo>
                  <a:pt x="647700" y="0"/>
                </a:lnTo>
                <a:lnTo>
                  <a:pt x="647700" y="282702"/>
                </a:lnTo>
                <a:lnTo>
                  <a:pt x="647700" y="403860"/>
                </a:lnTo>
                <a:lnTo>
                  <a:pt x="647700" y="484632"/>
                </a:lnTo>
                <a:lnTo>
                  <a:pt x="539750" y="484632"/>
                </a:lnTo>
                <a:lnTo>
                  <a:pt x="613867" y="725233"/>
                </a:lnTo>
                <a:lnTo>
                  <a:pt x="377825" y="484632"/>
                </a:lnTo>
                <a:lnTo>
                  <a:pt x="0" y="484632"/>
                </a:lnTo>
                <a:lnTo>
                  <a:pt x="0" y="403860"/>
                </a:lnTo>
                <a:lnTo>
                  <a:pt x="0" y="2827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2064579" y="5867653"/>
            <a:ext cx="361495" cy="692400"/>
          </a:xfrm>
          <a:custGeom>
            <a:avLst/>
            <a:gdLst/>
            <a:ahLst/>
            <a:cxnLst/>
            <a:rect l="l" t="t" r="r" b="b"/>
            <a:pathLst>
              <a:path w="327873" h="628001">
                <a:moveTo>
                  <a:pt x="169703" y="0"/>
                </a:moveTo>
                <a:lnTo>
                  <a:pt x="119811" y="6606"/>
                </a:lnTo>
                <a:lnTo>
                  <a:pt x="84482" y="21552"/>
                </a:lnTo>
                <a:lnTo>
                  <a:pt x="52732" y="44964"/>
                </a:lnTo>
                <a:lnTo>
                  <a:pt x="26787" y="75913"/>
                </a:lnTo>
                <a:lnTo>
                  <a:pt x="9477" y="110871"/>
                </a:lnTo>
                <a:lnTo>
                  <a:pt x="919" y="148042"/>
                </a:lnTo>
                <a:lnTo>
                  <a:pt x="0" y="160644"/>
                </a:lnTo>
                <a:lnTo>
                  <a:pt x="43" y="173253"/>
                </a:lnTo>
                <a:lnTo>
                  <a:pt x="9793" y="222560"/>
                </a:lnTo>
                <a:lnTo>
                  <a:pt x="27091" y="256678"/>
                </a:lnTo>
                <a:lnTo>
                  <a:pt x="52875" y="286548"/>
                </a:lnTo>
                <a:lnTo>
                  <a:pt x="64657" y="297808"/>
                </a:lnTo>
                <a:lnTo>
                  <a:pt x="75887" y="309680"/>
                </a:lnTo>
                <a:lnTo>
                  <a:pt x="106257" y="348966"/>
                </a:lnTo>
                <a:lnTo>
                  <a:pt x="131641" y="393759"/>
                </a:lnTo>
                <a:lnTo>
                  <a:pt x="152033" y="444059"/>
                </a:lnTo>
                <a:lnTo>
                  <a:pt x="162851" y="480652"/>
                </a:lnTo>
                <a:lnTo>
                  <a:pt x="171443" y="519692"/>
                </a:lnTo>
                <a:lnTo>
                  <a:pt x="177809" y="561180"/>
                </a:lnTo>
                <a:lnTo>
                  <a:pt x="181945" y="605115"/>
                </a:lnTo>
                <a:lnTo>
                  <a:pt x="183177" y="628001"/>
                </a:lnTo>
                <a:lnTo>
                  <a:pt x="182526" y="605115"/>
                </a:lnTo>
                <a:lnTo>
                  <a:pt x="183029" y="560891"/>
                </a:lnTo>
                <a:lnTo>
                  <a:pt x="185941" y="518890"/>
                </a:lnTo>
                <a:lnTo>
                  <a:pt x="191263" y="479079"/>
                </a:lnTo>
                <a:lnTo>
                  <a:pt x="198996" y="441460"/>
                </a:lnTo>
                <a:lnTo>
                  <a:pt x="215117" y="389139"/>
                </a:lnTo>
                <a:lnTo>
                  <a:pt x="236666" y="341749"/>
                </a:lnTo>
                <a:lnTo>
                  <a:pt x="263645" y="299289"/>
                </a:lnTo>
                <a:lnTo>
                  <a:pt x="284650" y="273721"/>
                </a:lnTo>
                <a:lnTo>
                  <a:pt x="293359" y="263323"/>
                </a:lnTo>
                <a:lnTo>
                  <a:pt x="313602" y="229456"/>
                </a:lnTo>
                <a:lnTo>
                  <a:pt x="325070" y="192841"/>
                </a:lnTo>
                <a:lnTo>
                  <a:pt x="327873" y="167702"/>
                </a:lnTo>
                <a:lnTo>
                  <a:pt x="327830" y="155092"/>
                </a:lnTo>
                <a:lnTo>
                  <a:pt x="318080" y="105788"/>
                </a:lnTo>
                <a:lnTo>
                  <a:pt x="300781" y="71673"/>
                </a:lnTo>
                <a:lnTo>
                  <a:pt x="274998" y="41807"/>
                </a:lnTo>
                <a:lnTo>
                  <a:pt x="242759" y="19055"/>
                </a:lnTo>
                <a:lnTo>
                  <a:pt x="207124" y="5148"/>
                </a:lnTo>
                <a:lnTo>
                  <a:pt x="182276" y="748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12064579" y="5867653"/>
            <a:ext cx="361495" cy="692400"/>
          </a:xfrm>
          <a:custGeom>
            <a:avLst/>
            <a:gdLst/>
            <a:ahLst/>
            <a:cxnLst/>
            <a:rect l="l" t="t" r="r" b="b"/>
            <a:pathLst>
              <a:path w="327873" h="628001">
                <a:moveTo>
                  <a:pt x="274998" y="41807"/>
                </a:moveTo>
                <a:lnTo>
                  <a:pt x="300781" y="71673"/>
                </a:lnTo>
                <a:lnTo>
                  <a:pt x="318080" y="105788"/>
                </a:lnTo>
                <a:lnTo>
                  <a:pt x="327830" y="155092"/>
                </a:lnTo>
                <a:lnTo>
                  <a:pt x="327873" y="167702"/>
                </a:lnTo>
                <a:lnTo>
                  <a:pt x="326954" y="180304"/>
                </a:lnTo>
                <a:lnTo>
                  <a:pt x="318396" y="217477"/>
                </a:lnTo>
                <a:lnTo>
                  <a:pt x="301086" y="252439"/>
                </a:lnTo>
                <a:lnTo>
                  <a:pt x="273846" y="286231"/>
                </a:lnTo>
                <a:lnTo>
                  <a:pt x="263645" y="299289"/>
                </a:lnTo>
                <a:lnTo>
                  <a:pt x="236666" y="341749"/>
                </a:lnTo>
                <a:lnTo>
                  <a:pt x="215117" y="389139"/>
                </a:lnTo>
                <a:lnTo>
                  <a:pt x="198996" y="441460"/>
                </a:lnTo>
                <a:lnTo>
                  <a:pt x="191263" y="479079"/>
                </a:lnTo>
                <a:lnTo>
                  <a:pt x="185941" y="518890"/>
                </a:lnTo>
                <a:lnTo>
                  <a:pt x="183029" y="560891"/>
                </a:lnTo>
                <a:lnTo>
                  <a:pt x="182476" y="582713"/>
                </a:lnTo>
                <a:lnTo>
                  <a:pt x="182525" y="605083"/>
                </a:lnTo>
                <a:lnTo>
                  <a:pt x="183177" y="628001"/>
                </a:lnTo>
                <a:lnTo>
                  <a:pt x="181945" y="605115"/>
                </a:lnTo>
                <a:lnTo>
                  <a:pt x="177809" y="561180"/>
                </a:lnTo>
                <a:lnTo>
                  <a:pt x="171443" y="519692"/>
                </a:lnTo>
                <a:lnTo>
                  <a:pt x="162851" y="480652"/>
                </a:lnTo>
                <a:lnTo>
                  <a:pt x="152033" y="444059"/>
                </a:lnTo>
                <a:lnTo>
                  <a:pt x="131641" y="393759"/>
                </a:lnTo>
                <a:lnTo>
                  <a:pt x="106257" y="348966"/>
                </a:lnTo>
                <a:lnTo>
                  <a:pt x="75887" y="309680"/>
                </a:lnTo>
                <a:lnTo>
                  <a:pt x="52875" y="286548"/>
                </a:lnTo>
                <a:lnTo>
                  <a:pt x="43342" y="277163"/>
                </a:lnTo>
                <a:lnTo>
                  <a:pt x="20379" y="245697"/>
                </a:lnTo>
                <a:lnTo>
                  <a:pt x="3008" y="198252"/>
                </a:lnTo>
                <a:lnTo>
                  <a:pt x="0" y="160644"/>
                </a:lnTo>
                <a:lnTo>
                  <a:pt x="919" y="148042"/>
                </a:lnTo>
                <a:lnTo>
                  <a:pt x="9477" y="110871"/>
                </a:lnTo>
                <a:lnTo>
                  <a:pt x="26787" y="75913"/>
                </a:lnTo>
                <a:lnTo>
                  <a:pt x="52732" y="44964"/>
                </a:lnTo>
                <a:lnTo>
                  <a:pt x="84482" y="21552"/>
                </a:lnTo>
                <a:lnTo>
                  <a:pt x="119811" y="6606"/>
                </a:lnTo>
                <a:lnTo>
                  <a:pt x="169703" y="0"/>
                </a:lnTo>
                <a:lnTo>
                  <a:pt x="182276" y="748"/>
                </a:lnTo>
                <a:lnTo>
                  <a:pt x="231179" y="13441"/>
                </a:lnTo>
                <a:lnTo>
                  <a:pt x="264728" y="33235"/>
                </a:lnTo>
                <a:lnTo>
                  <a:pt x="274998" y="4180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2210951" y="6623935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40333" y="0"/>
                </a:moveTo>
                <a:lnTo>
                  <a:pt x="5330" y="38198"/>
                </a:lnTo>
                <a:lnTo>
                  <a:pt x="0" y="69859"/>
                </a:lnTo>
                <a:lnTo>
                  <a:pt x="134" y="75049"/>
                </a:lnTo>
                <a:lnTo>
                  <a:pt x="13315" y="116732"/>
                </a:lnTo>
                <a:lnTo>
                  <a:pt x="44806" y="139362"/>
                </a:lnTo>
                <a:lnTo>
                  <a:pt x="58576" y="140876"/>
                </a:lnTo>
                <a:lnTo>
                  <a:pt x="69063" y="137321"/>
                </a:lnTo>
                <a:lnTo>
                  <a:pt x="98951" y="95182"/>
                </a:lnTo>
                <a:lnTo>
                  <a:pt x="103158" y="60204"/>
                </a:lnTo>
                <a:lnTo>
                  <a:pt x="100507" y="45769"/>
                </a:lnTo>
                <a:lnTo>
                  <a:pt x="79387" y="11999"/>
                </a:lnTo>
                <a:lnTo>
                  <a:pt x="4033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2210951" y="6623935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0" y="69859"/>
                </a:moveTo>
                <a:lnTo>
                  <a:pt x="11516" y="24853"/>
                </a:lnTo>
                <a:lnTo>
                  <a:pt x="40333" y="0"/>
                </a:lnTo>
                <a:lnTo>
                  <a:pt x="55199" y="988"/>
                </a:lnTo>
                <a:lnTo>
                  <a:pt x="88535" y="21311"/>
                </a:lnTo>
                <a:lnTo>
                  <a:pt x="103158" y="60204"/>
                </a:lnTo>
                <a:lnTo>
                  <a:pt x="102158" y="78683"/>
                </a:lnTo>
                <a:lnTo>
                  <a:pt x="86919" y="121430"/>
                </a:lnTo>
                <a:lnTo>
                  <a:pt x="58576" y="140876"/>
                </a:lnTo>
                <a:lnTo>
                  <a:pt x="44806" y="139362"/>
                </a:lnTo>
                <a:lnTo>
                  <a:pt x="13315" y="116732"/>
                </a:lnTo>
                <a:lnTo>
                  <a:pt x="134" y="75049"/>
                </a:lnTo>
                <a:lnTo>
                  <a:pt x="0" y="698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5187379" y="1934002"/>
            <a:ext cx="297550" cy="750104"/>
          </a:xfrm>
          <a:custGeom>
            <a:avLst/>
            <a:gdLst/>
            <a:ahLst/>
            <a:cxnLst/>
            <a:rect l="l" t="t" r="r" b="b"/>
            <a:pathLst>
              <a:path w="269875" h="680338">
                <a:moveTo>
                  <a:pt x="269875" y="483108"/>
                </a:moveTo>
                <a:lnTo>
                  <a:pt x="107950" y="483108"/>
                </a:lnTo>
                <a:lnTo>
                  <a:pt x="197992" y="680338"/>
                </a:lnTo>
                <a:lnTo>
                  <a:pt x="269875" y="483108"/>
                </a:lnTo>
              </a:path>
              <a:path w="269875" h="680338">
                <a:moveTo>
                  <a:pt x="647700" y="0"/>
                </a:moveTo>
                <a:lnTo>
                  <a:pt x="0" y="0"/>
                </a:lnTo>
                <a:lnTo>
                  <a:pt x="0" y="483108"/>
                </a:lnTo>
                <a:lnTo>
                  <a:pt x="647700" y="483108"/>
                </a:lnTo>
                <a:lnTo>
                  <a:pt x="6477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5187379" y="1934002"/>
            <a:ext cx="714119" cy="750104"/>
          </a:xfrm>
          <a:custGeom>
            <a:avLst/>
            <a:gdLst/>
            <a:ahLst/>
            <a:cxnLst/>
            <a:rect l="l" t="t" r="r" b="b"/>
            <a:pathLst>
              <a:path w="647700" h="680338">
                <a:moveTo>
                  <a:pt x="0" y="0"/>
                </a:moveTo>
                <a:lnTo>
                  <a:pt x="107950" y="0"/>
                </a:lnTo>
                <a:lnTo>
                  <a:pt x="269875" y="0"/>
                </a:lnTo>
                <a:lnTo>
                  <a:pt x="647700" y="0"/>
                </a:lnTo>
                <a:lnTo>
                  <a:pt x="647700" y="281813"/>
                </a:lnTo>
                <a:lnTo>
                  <a:pt x="647700" y="402589"/>
                </a:lnTo>
                <a:lnTo>
                  <a:pt x="647700" y="483108"/>
                </a:lnTo>
                <a:lnTo>
                  <a:pt x="269875" y="483108"/>
                </a:lnTo>
                <a:lnTo>
                  <a:pt x="197992" y="680338"/>
                </a:lnTo>
                <a:lnTo>
                  <a:pt x="107950" y="483108"/>
                </a:lnTo>
                <a:lnTo>
                  <a:pt x="0" y="483108"/>
                </a:lnTo>
                <a:lnTo>
                  <a:pt x="0" y="402589"/>
                </a:lnTo>
                <a:lnTo>
                  <a:pt x="0" y="28181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10468872" y="1479460"/>
            <a:ext cx="361355" cy="692442"/>
          </a:xfrm>
          <a:custGeom>
            <a:avLst/>
            <a:gdLst/>
            <a:ahLst/>
            <a:cxnLst/>
            <a:rect l="l" t="t" r="r" b="b"/>
            <a:pathLst>
              <a:path w="327746" h="628039">
                <a:moveTo>
                  <a:pt x="169682" y="0"/>
                </a:moveTo>
                <a:lnTo>
                  <a:pt x="119805" y="6606"/>
                </a:lnTo>
                <a:lnTo>
                  <a:pt x="84481" y="21552"/>
                </a:lnTo>
                <a:lnTo>
                  <a:pt x="52732" y="44964"/>
                </a:lnTo>
                <a:lnTo>
                  <a:pt x="26787" y="75913"/>
                </a:lnTo>
                <a:lnTo>
                  <a:pt x="9477" y="110871"/>
                </a:lnTo>
                <a:lnTo>
                  <a:pt x="919" y="148041"/>
                </a:lnTo>
                <a:lnTo>
                  <a:pt x="0" y="160643"/>
                </a:lnTo>
                <a:lnTo>
                  <a:pt x="43" y="173252"/>
                </a:lnTo>
                <a:lnTo>
                  <a:pt x="9793" y="222555"/>
                </a:lnTo>
                <a:lnTo>
                  <a:pt x="27091" y="256670"/>
                </a:lnTo>
                <a:lnTo>
                  <a:pt x="52875" y="286536"/>
                </a:lnTo>
                <a:lnTo>
                  <a:pt x="64656" y="297795"/>
                </a:lnTo>
                <a:lnTo>
                  <a:pt x="75883" y="309666"/>
                </a:lnTo>
                <a:lnTo>
                  <a:pt x="106239" y="348950"/>
                </a:lnTo>
                <a:lnTo>
                  <a:pt x="131605" y="393742"/>
                </a:lnTo>
                <a:lnTo>
                  <a:pt x="151982" y="444044"/>
                </a:lnTo>
                <a:lnTo>
                  <a:pt x="162794" y="480642"/>
                </a:lnTo>
                <a:lnTo>
                  <a:pt x="171390" y="519690"/>
                </a:lnTo>
                <a:lnTo>
                  <a:pt x="177768" y="561190"/>
                </a:lnTo>
                <a:lnTo>
                  <a:pt x="181928" y="605143"/>
                </a:lnTo>
                <a:lnTo>
                  <a:pt x="183177" y="628039"/>
                </a:lnTo>
                <a:lnTo>
                  <a:pt x="182508" y="605143"/>
                </a:lnTo>
                <a:lnTo>
                  <a:pt x="182980" y="560899"/>
                </a:lnTo>
                <a:lnTo>
                  <a:pt x="185868" y="518882"/>
                </a:lnTo>
                <a:lnTo>
                  <a:pt x="191171" y="479060"/>
                </a:lnTo>
                <a:lnTo>
                  <a:pt x="198890" y="441433"/>
                </a:lnTo>
                <a:lnTo>
                  <a:pt x="214998" y="389106"/>
                </a:lnTo>
                <a:lnTo>
                  <a:pt x="236541" y="341717"/>
                </a:lnTo>
                <a:lnTo>
                  <a:pt x="263518" y="299266"/>
                </a:lnTo>
                <a:lnTo>
                  <a:pt x="284523" y="273709"/>
                </a:lnTo>
                <a:lnTo>
                  <a:pt x="293232" y="263312"/>
                </a:lnTo>
                <a:lnTo>
                  <a:pt x="313475" y="229450"/>
                </a:lnTo>
                <a:lnTo>
                  <a:pt x="324943" y="192838"/>
                </a:lnTo>
                <a:lnTo>
                  <a:pt x="327746" y="167699"/>
                </a:lnTo>
                <a:lnTo>
                  <a:pt x="327703" y="155091"/>
                </a:lnTo>
                <a:lnTo>
                  <a:pt x="317953" y="105787"/>
                </a:lnTo>
                <a:lnTo>
                  <a:pt x="300654" y="71673"/>
                </a:lnTo>
                <a:lnTo>
                  <a:pt x="274871" y="41807"/>
                </a:lnTo>
                <a:lnTo>
                  <a:pt x="242681" y="19055"/>
                </a:lnTo>
                <a:lnTo>
                  <a:pt x="207081" y="5148"/>
                </a:lnTo>
                <a:lnTo>
                  <a:pt x="182248" y="748"/>
                </a:lnTo>
                <a:lnTo>
                  <a:pt x="169682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/>
          <p:nvPr/>
        </p:nvSpPr>
        <p:spPr>
          <a:xfrm>
            <a:off x="10468872" y="1479460"/>
            <a:ext cx="361355" cy="692442"/>
          </a:xfrm>
          <a:custGeom>
            <a:avLst/>
            <a:gdLst/>
            <a:ahLst/>
            <a:cxnLst/>
            <a:rect l="l" t="t" r="r" b="b"/>
            <a:pathLst>
              <a:path w="327746" h="628039">
                <a:moveTo>
                  <a:pt x="274871" y="41807"/>
                </a:moveTo>
                <a:lnTo>
                  <a:pt x="300654" y="71673"/>
                </a:lnTo>
                <a:lnTo>
                  <a:pt x="317953" y="105787"/>
                </a:lnTo>
                <a:lnTo>
                  <a:pt x="327703" y="155091"/>
                </a:lnTo>
                <a:lnTo>
                  <a:pt x="327746" y="167699"/>
                </a:lnTo>
                <a:lnTo>
                  <a:pt x="326827" y="180302"/>
                </a:lnTo>
                <a:lnTo>
                  <a:pt x="318269" y="217472"/>
                </a:lnTo>
                <a:lnTo>
                  <a:pt x="300959" y="252430"/>
                </a:lnTo>
                <a:lnTo>
                  <a:pt x="273719" y="286213"/>
                </a:lnTo>
                <a:lnTo>
                  <a:pt x="263518" y="299266"/>
                </a:lnTo>
                <a:lnTo>
                  <a:pt x="236541" y="341717"/>
                </a:lnTo>
                <a:lnTo>
                  <a:pt x="214998" y="389106"/>
                </a:lnTo>
                <a:lnTo>
                  <a:pt x="198890" y="441433"/>
                </a:lnTo>
                <a:lnTo>
                  <a:pt x="191171" y="479060"/>
                </a:lnTo>
                <a:lnTo>
                  <a:pt x="185868" y="518882"/>
                </a:lnTo>
                <a:lnTo>
                  <a:pt x="182980" y="560899"/>
                </a:lnTo>
                <a:lnTo>
                  <a:pt x="182442" y="582730"/>
                </a:lnTo>
                <a:lnTo>
                  <a:pt x="182507" y="605110"/>
                </a:lnTo>
                <a:lnTo>
                  <a:pt x="183177" y="628039"/>
                </a:lnTo>
                <a:lnTo>
                  <a:pt x="181928" y="605143"/>
                </a:lnTo>
                <a:lnTo>
                  <a:pt x="177768" y="561190"/>
                </a:lnTo>
                <a:lnTo>
                  <a:pt x="171390" y="519690"/>
                </a:lnTo>
                <a:lnTo>
                  <a:pt x="162794" y="480642"/>
                </a:lnTo>
                <a:lnTo>
                  <a:pt x="151982" y="444044"/>
                </a:lnTo>
                <a:lnTo>
                  <a:pt x="131605" y="393742"/>
                </a:lnTo>
                <a:lnTo>
                  <a:pt x="106239" y="348950"/>
                </a:lnTo>
                <a:lnTo>
                  <a:pt x="75883" y="309666"/>
                </a:lnTo>
                <a:lnTo>
                  <a:pt x="52875" y="286536"/>
                </a:lnTo>
                <a:lnTo>
                  <a:pt x="43342" y="277152"/>
                </a:lnTo>
                <a:lnTo>
                  <a:pt x="20379" y="245690"/>
                </a:lnTo>
                <a:lnTo>
                  <a:pt x="3008" y="198249"/>
                </a:lnTo>
                <a:lnTo>
                  <a:pt x="0" y="160643"/>
                </a:lnTo>
                <a:lnTo>
                  <a:pt x="919" y="148041"/>
                </a:lnTo>
                <a:lnTo>
                  <a:pt x="9477" y="110871"/>
                </a:lnTo>
                <a:lnTo>
                  <a:pt x="26787" y="75913"/>
                </a:lnTo>
                <a:lnTo>
                  <a:pt x="52732" y="44964"/>
                </a:lnTo>
                <a:lnTo>
                  <a:pt x="84481" y="21552"/>
                </a:lnTo>
                <a:lnTo>
                  <a:pt x="119805" y="6606"/>
                </a:lnTo>
                <a:lnTo>
                  <a:pt x="169682" y="0"/>
                </a:lnTo>
                <a:lnTo>
                  <a:pt x="182248" y="748"/>
                </a:lnTo>
                <a:lnTo>
                  <a:pt x="231114" y="13441"/>
                </a:lnTo>
                <a:lnTo>
                  <a:pt x="264620" y="33235"/>
                </a:lnTo>
                <a:lnTo>
                  <a:pt x="274871" y="41807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5" name="object 25"/>
          <p:cNvSpPr/>
          <p:nvPr/>
        </p:nvSpPr>
        <p:spPr>
          <a:xfrm>
            <a:off x="10614685" y="2233093"/>
            <a:ext cx="114257" cy="159624"/>
          </a:xfrm>
          <a:custGeom>
            <a:avLst/>
            <a:gdLst/>
            <a:ahLst/>
            <a:cxnLst/>
            <a:rect l="l" t="t" r="r" b="b"/>
            <a:pathLst>
              <a:path w="103630" h="144778">
                <a:moveTo>
                  <a:pt x="51696" y="0"/>
                </a:moveTo>
                <a:lnTo>
                  <a:pt x="11366" y="27154"/>
                </a:lnTo>
                <a:lnTo>
                  <a:pt x="20" y="72129"/>
                </a:lnTo>
                <a:lnTo>
                  <a:pt x="0" y="72810"/>
                </a:lnTo>
                <a:lnTo>
                  <a:pt x="1427" y="89332"/>
                </a:lnTo>
                <a:lnTo>
                  <a:pt x="19578" y="128988"/>
                </a:lnTo>
                <a:lnTo>
                  <a:pt x="52137" y="144778"/>
                </a:lnTo>
                <a:lnTo>
                  <a:pt x="63940" y="142782"/>
                </a:lnTo>
                <a:lnTo>
                  <a:pt x="98395" y="104032"/>
                </a:lnTo>
                <a:lnTo>
                  <a:pt x="103630" y="72129"/>
                </a:lnTo>
                <a:lnTo>
                  <a:pt x="102224" y="55575"/>
                </a:lnTo>
                <a:lnTo>
                  <a:pt x="84125" y="15830"/>
                </a:lnTo>
                <a:lnTo>
                  <a:pt x="51696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6" name="object 26"/>
          <p:cNvSpPr/>
          <p:nvPr/>
        </p:nvSpPr>
        <p:spPr>
          <a:xfrm>
            <a:off x="10614684" y="2233093"/>
            <a:ext cx="114258" cy="159624"/>
          </a:xfrm>
          <a:custGeom>
            <a:avLst/>
            <a:gdLst/>
            <a:ahLst/>
            <a:cxnLst/>
            <a:rect l="l" t="t" r="r" b="b"/>
            <a:pathLst>
              <a:path w="103631" h="144778">
                <a:moveTo>
                  <a:pt x="0" y="72389"/>
                </a:moveTo>
                <a:lnTo>
                  <a:pt x="11366" y="27154"/>
                </a:lnTo>
                <a:lnTo>
                  <a:pt x="51696" y="0"/>
                </a:lnTo>
                <a:lnTo>
                  <a:pt x="63583" y="1902"/>
                </a:lnTo>
                <a:lnTo>
                  <a:pt x="98300" y="40387"/>
                </a:lnTo>
                <a:lnTo>
                  <a:pt x="103631" y="72129"/>
                </a:lnTo>
                <a:lnTo>
                  <a:pt x="102271" y="88771"/>
                </a:lnTo>
                <a:lnTo>
                  <a:pt x="84339" y="128713"/>
                </a:lnTo>
                <a:lnTo>
                  <a:pt x="52138" y="144778"/>
                </a:lnTo>
                <a:lnTo>
                  <a:pt x="40191" y="142881"/>
                </a:lnTo>
                <a:lnTo>
                  <a:pt x="5370" y="104488"/>
                </a:lnTo>
                <a:lnTo>
                  <a:pt x="0" y="7238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7" name="object 27"/>
          <p:cNvSpPr txBox="1"/>
          <p:nvPr/>
        </p:nvSpPr>
        <p:spPr>
          <a:xfrm>
            <a:off x="173324" y="164387"/>
            <a:ext cx="859519" cy="1456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0739" y="507332"/>
            <a:ext cx="9408626" cy="807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3600" spc="-15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Sorumlusu,</a:t>
            </a:r>
            <a:r>
              <a:rPr sz="3600" spc="-21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Salon baş</a:t>
            </a:r>
            <a:r>
              <a:rPr sz="3600" spc="-55" baseline="31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3600" spc="-15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-43" baseline="31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600" spc="-60" baseline="31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3600" spc="-37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spc="-49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gula</a:t>
            </a:r>
            <a:r>
              <a:rPr sz="3600" spc="-10" baseline="31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aseline="31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spc="-32" baseline="3150" dirty="0" err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baseline="3150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5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aseline="3150" dirty="0" err="1">
                <a:solidFill>
                  <a:srgbClr val="FFFFFF"/>
                </a:solidFill>
                <a:latin typeface="Calibri"/>
                <a:cs typeface="Calibri"/>
              </a:rPr>
              <a:t>İzleme</a:t>
            </a:r>
            <a:r>
              <a:rPr lang="tr-TR" sz="360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sorumlusu</a:t>
            </a:r>
            <a:r>
              <a:rPr lang="tr-TR" sz="3600" spc="-26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28" baseline="3150" dirty="0">
                <a:solidFill>
                  <a:srgbClr val="FFFFFF"/>
                </a:solidFill>
                <a:cs typeface="Calibri"/>
              </a:rPr>
              <a:t>v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spc="-10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Emni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t Gö</a:t>
            </a:r>
            <a:r>
              <a:rPr lang="tr-TR" sz="3600" spc="-37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vlisinin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girişle</a:t>
            </a:r>
            <a:r>
              <a:rPr lang="tr-TR" sz="3600" spc="4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i</a:t>
            </a:r>
            <a:r>
              <a:rPr lang="tr-TR" sz="3600" spc="-10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ilgili ek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andan</a:t>
            </a:r>
            <a:r>
              <a:rPr lang="tr-TR" sz="3600" spc="-32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apılı</a:t>
            </a:r>
            <a:r>
              <a:rPr lang="tr-TR" sz="3600" spc="-280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.</a:t>
            </a:r>
            <a:endParaRPr lang="tr-TR" sz="3600" dirty="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0738" y="944878"/>
            <a:ext cx="3358962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94312" y="944878"/>
            <a:ext cx="6198995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1230" y="2005835"/>
            <a:ext cx="4214922" cy="22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zl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ru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lusu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giriş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315" spc="26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yı tikl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eli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ir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0424" y="2081446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27564" y="2478441"/>
            <a:ext cx="2112012" cy="583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gulama 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 İz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endParaRPr sz="1985">
              <a:latin typeface="Calibri"/>
              <a:cs typeface="Calibri"/>
            </a:endParaRPr>
          </a:p>
          <a:p>
            <a:pPr marL="174322" marR="191359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Sorumlusu 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9385" y="4503712"/>
            <a:ext cx="4339828" cy="582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Bina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orum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tmen</a:t>
            </a:r>
            <a:endParaRPr sz="1985">
              <a:latin typeface="Calibri"/>
              <a:cs typeface="Calibri"/>
            </a:endParaRPr>
          </a:p>
          <a:p>
            <a:pPr marL="1863352" marR="1878559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55687" y="4543479"/>
            <a:ext cx="1838562" cy="582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985">
              <a:latin typeface="Calibri"/>
              <a:cs typeface="Calibri"/>
            </a:endParaRPr>
          </a:p>
          <a:p>
            <a:pPr marL="611175" marR="629574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2859" y="5860397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426" y="6582863"/>
            <a:ext cx="11594929" cy="459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U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İ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zl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lusu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ez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 h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gi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ir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ö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vli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arıda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zl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lusu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giri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en giriş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ak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ınavı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aşl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ili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- En s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İ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zl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lus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unu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n giriş 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pm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ası</a:t>
            </a:r>
            <a:r>
              <a:rPr sz="2315" spc="10" baseline="19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C00000"/>
                </a:solidFill>
                <a:latin typeface="Calibri"/>
                <a:cs typeface="Calibri"/>
              </a:rPr>
              <a:t>km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21" baseline="19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315" spc="-15" baseline="19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315" spc="-153" baseline="19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90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508778" y="1796219"/>
            <a:ext cx="6590060" cy="549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3624717" y="5961355"/>
            <a:ext cx="6356501" cy="1233606"/>
          </a:xfrm>
          <a:custGeom>
            <a:avLst/>
            <a:gdLst/>
            <a:ahLst/>
            <a:cxnLst/>
            <a:rect l="l" t="t" r="r" b="b"/>
            <a:pathLst>
              <a:path w="5765292" h="1118870">
                <a:moveTo>
                  <a:pt x="5765292" y="181609"/>
                </a:moveTo>
                <a:lnTo>
                  <a:pt x="0" y="181609"/>
                </a:lnTo>
                <a:lnTo>
                  <a:pt x="0" y="1118870"/>
                </a:lnTo>
                <a:lnTo>
                  <a:pt x="5765292" y="1118870"/>
                </a:lnTo>
                <a:lnTo>
                  <a:pt x="5765292" y="181609"/>
                </a:lnTo>
              </a:path>
              <a:path w="5765292" h="1118870">
                <a:moveTo>
                  <a:pt x="1507871" y="0"/>
                </a:moveTo>
                <a:lnTo>
                  <a:pt x="960882" y="181609"/>
                </a:lnTo>
                <a:lnTo>
                  <a:pt x="2402205" y="181609"/>
                </a:lnTo>
                <a:lnTo>
                  <a:pt x="150787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3624717" y="5961355"/>
            <a:ext cx="6356501" cy="1233606"/>
          </a:xfrm>
          <a:custGeom>
            <a:avLst/>
            <a:gdLst/>
            <a:ahLst/>
            <a:cxnLst/>
            <a:rect l="l" t="t" r="r" b="b"/>
            <a:pathLst>
              <a:path w="5765292" h="1118870">
                <a:moveTo>
                  <a:pt x="0" y="181609"/>
                </a:moveTo>
                <a:lnTo>
                  <a:pt x="960882" y="181609"/>
                </a:lnTo>
                <a:lnTo>
                  <a:pt x="1507871" y="0"/>
                </a:lnTo>
                <a:lnTo>
                  <a:pt x="2402205" y="181609"/>
                </a:lnTo>
                <a:lnTo>
                  <a:pt x="5765292" y="181609"/>
                </a:lnTo>
                <a:lnTo>
                  <a:pt x="5765292" y="337819"/>
                </a:lnTo>
                <a:lnTo>
                  <a:pt x="5765292" y="572135"/>
                </a:lnTo>
                <a:lnTo>
                  <a:pt x="5765292" y="1118870"/>
                </a:lnTo>
                <a:lnTo>
                  <a:pt x="2402205" y="1118870"/>
                </a:lnTo>
                <a:lnTo>
                  <a:pt x="960882" y="1118870"/>
                </a:lnTo>
                <a:lnTo>
                  <a:pt x="0" y="1118870"/>
                </a:lnTo>
                <a:lnTo>
                  <a:pt x="0" y="572135"/>
                </a:lnTo>
                <a:lnTo>
                  <a:pt x="0" y="337819"/>
                </a:lnTo>
                <a:lnTo>
                  <a:pt x="0" y="18160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10349" y="126414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3a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4368" y="252239"/>
            <a:ext cx="8353540" cy="392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Salon baş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300" spc="-60" baseline="31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-49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gulama 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4368" y="689112"/>
            <a:ext cx="270228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9070" y="689112"/>
            <a:ext cx="439443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spc="-28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2396" y="689112"/>
            <a:ext cx="1302501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19508" y="689112"/>
            <a:ext cx="1846515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4300" spc="-37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vlisinin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174" y="689112"/>
            <a:ext cx="118327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girişle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6692" y="689112"/>
            <a:ext cx="68775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ilgili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368" y="1125733"/>
            <a:ext cx="1490155" cy="392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7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300" spc="-49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andan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6603" y="1125733"/>
            <a:ext cx="1057317" cy="392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7"/>
              </a:lnSpc>
              <a:spcBef>
                <a:spcPts val="151"/>
              </a:spcBef>
            </a:pP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apılı</a:t>
            </a:r>
            <a:r>
              <a:rPr sz="4300" spc="-286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8009" y="6409542"/>
            <a:ext cx="5781005" cy="58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Bina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orum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ama 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985">
              <a:latin typeface="Calibri"/>
              <a:cs typeface="Calibri"/>
            </a:endParaRPr>
          </a:p>
          <a:p>
            <a:pPr marL="1652905" marR="1667860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orum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3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624717" y="1796219"/>
            <a:ext cx="6272487" cy="523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3624717" y="5961355"/>
            <a:ext cx="6356501" cy="1233606"/>
          </a:xfrm>
          <a:custGeom>
            <a:avLst/>
            <a:gdLst/>
            <a:ahLst/>
            <a:cxnLst/>
            <a:rect l="l" t="t" r="r" b="b"/>
            <a:pathLst>
              <a:path w="5765292" h="1118870">
                <a:moveTo>
                  <a:pt x="5765292" y="181609"/>
                </a:moveTo>
                <a:lnTo>
                  <a:pt x="0" y="181609"/>
                </a:lnTo>
                <a:lnTo>
                  <a:pt x="0" y="1118870"/>
                </a:lnTo>
                <a:lnTo>
                  <a:pt x="5765292" y="1118870"/>
                </a:lnTo>
                <a:lnTo>
                  <a:pt x="5765292" y="181609"/>
                </a:lnTo>
              </a:path>
              <a:path w="5765292" h="1118870">
                <a:moveTo>
                  <a:pt x="1507871" y="0"/>
                </a:moveTo>
                <a:lnTo>
                  <a:pt x="960882" y="181609"/>
                </a:lnTo>
                <a:lnTo>
                  <a:pt x="2402205" y="181609"/>
                </a:lnTo>
                <a:lnTo>
                  <a:pt x="150787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3624717" y="5961355"/>
            <a:ext cx="6356501" cy="1233606"/>
          </a:xfrm>
          <a:custGeom>
            <a:avLst/>
            <a:gdLst/>
            <a:ahLst/>
            <a:cxnLst/>
            <a:rect l="l" t="t" r="r" b="b"/>
            <a:pathLst>
              <a:path w="5765292" h="1118870">
                <a:moveTo>
                  <a:pt x="0" y="181609"/>
                </a:moveTo>
                <a:lnTo>
                  <a:pt x="960882" y="181609"/>
                </a:lnTo>
                <a:lnTo>
                  <a:pt x="1507871" y="0"/>
                </a:lnTo>
                <a:lnTo>
                  <a:pt x="2402205" y="181609"/>
                </a:lnTo>
                <a:lnTo>
                  <a:pt x="5765292" y="181609"/>
                </a:lnTo>
                <a:lnTo>
                  <a:pt x="5765292" y="337819"/>
                </a:lnTo>
                <a:lnTo>
                  <a:pt x="5765292" y="572135"/>
                </a:lnTo>
                <a:lnTo>
                  <a:pt x="5765292" y="1118870"/>
                </a:lnTo>
                <a:lnTo>
                  <a:pt x="2402205" y="1118870"/>
                </a:lnTo>
                <a:lnTo>
                  <a:pt x="960882" y="1118870"/>
                </a:lnTo>
                <a:lnTo>
                  <a:pt x="0" y="1118870"/>
                </a:lnTo>
                <a:lnTo>
                  <a:pt x="0" y="572135"/>
                </a:lnTo>
                <a:lnTo>
                  <a:pt x="0" y="337819"/>
                </a:lnTo>
                <a:lnTo>
                  <a:pt x="0" y="18160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10349" y="126414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3a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4368" y="209920"/>
            <a:ext cx="8353540" cy="392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Salon baş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300" spc="-60" baseline="31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-49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gulama 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4368" y="646793"/>
            <a:ext cx="270228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9070" y="646793"/>
            <a:ext cx="439443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spc="-28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2396" y="646793"/>
            <a:ext cx="1302501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19508" y="646793"/>
            <a:ext cx="1846515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4300" spc="-37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vlisinin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174" y="646793"/>
            <a:ext cx="118327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girişle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6692" y="646793"/>
            <a:ext cx="68775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ilgili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4368" y="1083414"/>
            <a:ext cx="1490155" cy="392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7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300" spc="-49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andan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6603" y="1083414"/>
            <a:ext cx="1057317" cy="392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7"/>
              </a:lnSpc>
              <a:spcBef>
                <a:spcPts val="151"/>
              </a:spcBef>
            </a:pP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apılı</a:t>
            </a:r>
            <a:r>
              <a:rPr sz="4300" spc="-286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8009" y="6409542"/>
            <a:ext cx="5781005" cy="58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Bina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orum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u,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2977" spc="10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ama 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985">
              <a:latin typeface="Calibri"/>
              <a:cs typeface="Calibri"/>
            </a:endParaRPr>
          </a:p>
          <a:p>
            <a:pPr marL="1054752" marR="1069874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orum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sz="2977" spc="-87" baseline="151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üz</a:t>
            </a:r>
            <a:r>
              <a:rPr sz="2977" spc="10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-159" baseline="15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anıma</a:t>
            </a:r>
            <a:r>
              <a:rPr sz="2977" spc="15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43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63317" y="2039859"/>
            <a:ext cx="6312814" cy="5239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251929" y="3352158"/>
            <a:ext cx="1612929" cy="3113560"/>
          </a:xfrm>
          <a:custGeom>
            <a:avLst/>
            <a:gdLst/>
            <a:ahLst/>
            <a:cxnLst/>
            <a:rect l="l" t="t" r="r" b="b"/>
            <a:pathLst>
              <a:path w="1462913" h="2823972">
                <a:moveTo>
                  <a:pt x="1295400" y="0"/>
                </a:moveTo>
                <a:lnTo>
                  <a:pt x="0" y="0"/>
                </a:lnTo>
                <a:lnTo>
                  <a:pt x="0" y="2823972"/>
                </a:lnTo>
                <a:lnTo>
                  <a:pt x="1295400" y="2823972"/>
                </a:lnTo>
                <a:lnTo>
                  <a:pt x="1295400" y="1176655"/>
                </a:lnTo>
                <a:lnTo>
                  <a:pt x="1462913" y="787781"/>
                </a:lnTo>
                <a:lnTo>
                  <a:pt x="1295400" y="470662"/>
                </a:lnTo>
                <a:lnTo>
                  <a:pt x="129540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251929" y="3352158"/>
            <a:ext cx="1612929" cy="3113560"/>
          </a:xfrm>
          <a:custGeom>
            <a:avLst/>
            <a:gdLst/>
            <a:ahLst/>
            <a:cxnLst/>
            <a:rect l="l" t="t" r="r" b="b"/>
            <a:pathLst>
              <a:path w="1462913" h="2823972">
                <a:moveTo>
                  <a:pt x="0" y="0"/>
                </a:moveTo>
                <a:lnTo>
                  <a:pt x="755650" y="0"/>
                </a:lnTo>
                <a:lnTo>
                  <a:pt x="1079500" y="0"/>
                </a:lnTo>
                <a:lnTo>
                  <a:pt x="1295400" y="0"/>
                </a:lnTo>
                <a:lnTo>
                  <a:pt x="1295400" y="470662"/>
                </a:lnTo>
                <a:lnTo>
                  <a:pt x="1462913" y="787781"/>
                </a:lnTo>
                <a:lnTo>
                  <a:pt x="1295400" y="1176655"/>
                </a:lnTo>
                <a:lnTo>
                  <a:pt x="1295400" y="2823972"/>
                </a:lnTo>
                <a:lnTo>
                  <a:pt x="1079500" y="2823972"/>
                </a:lnTo>
                <a:lnTo>
                  <a:pt x="755650" y="2823972"/>
                </a:lnTo>
                <a:lnTo>
                  <a:pt x="0" y="2823972"/>
                </a:lnTo>
                <a:lnTo>
                  <a:pt x="0" y="1176655"/>
                </a:lnTo>
                <a:lnTo>
                  <a:pt x="0" y="4706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7045769" y="4341845"/>
            <a:ext cx="2144037" cy="635145"/>
          </a:xfrm>
          <a:custGeom>
            <a:avLst/>
            <a:gdLst/>
            <a:ahLst/>
            <a:cxnLst/>
            <a:rect l="l" t="t" r="r" b="b"/>
            <a:pathLst>
              <a:path w="1944623" h="576072">
                <a:moveTo>
                  <a:pt x="288036" y="0"/>
                </a:moveTo>
                <a:lnTo>
                  <a:pt x="0" y="288035"/>
                </a:lnTo>
                <a:lnTo>
                  <a:pt x="288036" y="576071"/>
                </a:lnTo>
                <a:lnTo>
                  <a:pt x="288036" y="432053"/>
                </a:lnTo>
                <a:lnTo>
                  <a:pt x="1944623" y="432053"/>
                </a:lnTo>
                <a:lnTo>
                  <a:pt x="1944623" y="144017"/>
                </a:lnTo>
                <a:lnTo>
                  <a:pt x="288036" y="144017"/>
                </a:lnTo>
                <a:lnTo>
                  <a:pt x="28803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7045769" y="4341845"/>
            <a:ext cx="2144037" cy="635145"/>
          </a:xfrm>
          <a:custGeom>
            <a:avLst/>
            <a:gdLst/>
            <a:ahLst/>
            <a:cxnLst/>
            <a:rect l="l" t="t" r="r" b="b"/>
            <a:pathLst>
              <a:path w="1944623" h="576072">
                <a:moveTo>
                  <a:pt x="0" y="288035"/>
                </a:moveTo>
                <a:lnTo>
                  <a:pt x="288036" y="0"/>
                </a:lnTo>
                <a:lnTo>
                  <a:pt x="288036" y="144017"/>
                </a:lnTo>
                <a:lnTo>
                  <a:pt x="1944623" y="144017"/>
                </a:lnTo>
                <a:lnTo>
                  <a:pt x="1944623" y="432053"/>
                </a:lnTo>
                <a:lnTo>
                  <a:pt x="288036" y="432053"/>
                </a:lnTo>
                <a:lnTo>
                  <a:pt x="288036" y="576071"/>
                </a:lnTo>
                <a:lnTo>
                  <a:pt x="0" y="28803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7045769" y="5129897"/>
            <a:ext cx="2144037" cy="635145"/>
          </a:xfrm>
          <a:custGeom>
            <a:avLst/>
            <a:gdLst/>
            <a:ahLst/>
            <a:cxnLst/>
            <a:rect l="l" t="t" r="r" b="b"/>
            <a:pathLst>
              <a:path w="1944623" h="576072">
                <a:moveTo>
                  <a:pt x="288036" y="0"/>
                </a:moveTo>
                <a:lnTo>
                  <a:pt x="0" y="288035"/>
                </a:lnTo>
                <a:lnTo>
                  <a:pt x="288036" y="576071"/>
                </a:lnTo>
                <a:lnTo>
                  <a:pt x="288036" y="432053"/>
                </a:lnTo>
                <a:lnTo>
                  <a:pt x="1944623" y="432053"/>
                </a:lnTo>
                <a:lnTo>
                  <a:pt x="1944623" y="144017"/>
                </a:lnTo>
                <a:lnTo>
                  <a:pt x="288036" y="144017"/>
                </a:lnTo>
                <a:lnTo>
                  <a:pt x="28803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7045769" y="5129897"/>
            <a:ext cx="2144037" cy="635145"/>
          </a:xfrm>
          <a:custGeom>
            <a:avLst/>
            <a:gdLst/>
            <a:ahLst/>
            <a:cxnLst/>
            <a:rect l="l" t="t" r="r" b="b"/>
            <a:pathLst>
              <a:path w="1944623" h="576072">
                <a:moveTo>
                  <a:pt x="0" y="288035"/>
                </a:moveTo>
                <a:lnTo>
                  <a:pt x="288036" y="0"/>
                </a:lnTo>
                <a:lnTo>
                  <a:pt x="288036" y="144017"/>
                </a:lnTo>
                <a:lnTo>
                  <a:pt x="1944623" y="144017"/>
                </a:lnTo>
                <a:lnTo>
                  <a:pt x="1944623" y="432053"/>
                </a:lnTo>
                <a:lnTo>
                  <a:pt x="288036" y="432053"/>
                </a:lnTo>
                <a:lnTo>
                  <a:pt x="288036" y="576071"/>
                </a:lnTo>
                <a:lnTo>
                  <a:pt x="0" y="28803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 txBox="1"/>
          <p:nvPr/>
        </p:nvSpPr>
        <p:spPr>
          <a:xfrm>
            <a:off x="155150" y="126414"/>
            <a:ext cx="2029821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4368" y="-247133"/>
            <a:ext cx="8353540" cy="165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4368" y="801073"/>
            <a:ext cx="270228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9070" y="801073"/>
            <a:ext cx="439443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2396" y="801073"/>
            <a:ext cx="1302501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19508" y="801073"/>
            <a:ext cx="1846515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9174" y="801073"/>
            <a:ext cx="118327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endParaRPr sz="2867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4598" y="459528"/>
            <a:ext cx="9288774" cy="130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Bina</a:t>
            </a:r>
            <a:r>
              <a:rPr lang="tr-TR" sz="3600" spc="-10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Sorumlusu,</a:t>
            </a:r>
            <a:r>
              <a:rPr lang="tr-TR" sz="3600" spc="-10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Salon baş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k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anı,</a:t>
            </a:r>
            <a:r>
              <a:rPr lang="tr-TR" sz="3600" spc="-10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G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ö</a:t>
            </a:r>
            <a:r>
              <a:rPr lang="tr-TR" sz="3600" spc="-60" baseline="3150" dirty="0">
                <a:solidFill>
                  <a:srgbClr val="FFFFFF"/>
                </a:solidFill>
                <a:cs typeface="Calibri"/>
              </a:rPr>
              <a:t>z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tmen,</a:t>
            </a:r>
            <a:r>
              <a:rPr lang="tr-TR" sz="3600" spc="-32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U</a:t>
            </a:r>
            <a:r>
              <a:rPr lang="tr-TR" sz="3600" spc="-49" baseline="3150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gulama </a:t>
            </a:r>
            <a:r>
              <a:rPr lang="tr-TR" sz="3600" spc="-32" baseline="3150" dirty="0">
                <a:solidFill>
                  <a:srgbClr val="FFFFFF"/>
                </a:solidFill>
                <a:cs typeface="Calibri"/>
              </a:rPr>
              <a:t>v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e İz</a:t>
            </a:r>
            <a:r>
              <a:rPr lang="tr-TR" sz="3600" spc="4" baseline="3150" dirty="0">
                <a:solidFill>
                  <a:srgbClr val="FFFFFF"/>
                </a:solidFill>
                <a:cs typeface="Calibri"/>
              </a:rPr>
              <a:t>l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eme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sorumlusu </a:t>
            </a:r>
            <a:r>
              <a:rPr lang="tr-TR" sz="3600" spc="-28" baseline="3150" dirty="0">
                <a:solidFill>
                  <a:srgbClr val="FFFFFF"/>
                </a:solidFill>
                <a:cs typeface="Calibri"/>
              </a:rPr>
              <a:t> v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e  Emni</a:t>
            </a:r>
            <a:r>
              <a:rPr lang="tr-TR" sz="3600" spc="-43" baseline="3150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t  Gö</a:t>
            </a:r>
            <a:r>
              <a:rPr lang="tr-TR" sz="3600" spc="-37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spc="-15" baseline="3150" dirty="0">
                <a:solidFill>
                  <a:srgbClr val="FFFFFF"/>
                </a:solidFill>
                <a:cs typeface="Calibri"/>
              </a:rPr>
              <a:t>e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vlisinin  girişle</a:t>
            </a:r>
            <a:r>
              <a:rPr lang="tr-TR" sz="3600" spc="4" baseline="3150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3150" dirty="0">
                <a:solidFill>
                  <a:srgbClr val="FFFFFF"/>
                </a:solidFill>
                <a:cs typeface="Calibri"/>
              </a:rPr>
              <a:t>i  İ</a:t>
            </a:r>
            <a:r>
              <a:rPr sz="3600" baseline="3150" dirty="0" err="1">
                <a:solidFill>
                  <a:srgbClr val="FFFFFF"/>
                </a:solidFill>
                <a:latin typeface="Calibri"/>
                <a:cs typeface="Calibri"/>
              </a:rPr>
              <a:t>lgili</a:t>
            </a:r>
            <a:r>
              <a:rPr lang="tr-TR" sz="360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3600" baseline="-7351" dirty="0">
                <a:solidFill>
                  <a:srgbClr val="FFFFFF"/>
                </a:solidFill>
                <a:cs typeface="Calibri"/>
              </a:rPr>
              <a:t>ek</a:t>
            </a:r>
            <a:r>
              <a:rPr lang="tr-TR" sz="3600" spc="-49" baseline="-7351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-7351" dirty="0">
                <a:solidFill>
                  <a:srgbClr val="FFFFFF"/>
                </a:solidFill>
                <a:cs typeface="Calibri"/>
              </a:rPr>
              <a:t>andan</a:t>
            </a:r>
            <a:r>
              <a:rPr lang="tr-TR" sz="3600" spc="-175" baseline="-7351" dirty="0">
                <a:solidFill>
                  <a:srgbClr val="FFFFFF"/>
                </a:solidFill>
                <a:cs typeface="Calibri"/>
              </a:rPr>
              <a:t> </a:t>
            </a:r>
            <a:r>
              <a:rPr lang="tr-TR" sz="3600" spc="-43" baseline="-7351" dirty="0">
                <a:solidFill>
                  <a:srgbClr val="FFFFFF"/>
                </a:solidFill>
                <a:cs typeface="Calibri"/>
              </a:rPr>
              <a:t>y</a:t>
            </a:r>
            <a:r>
              <a:rPr lang="tr-TR" sz="3600" baseline="-7351" dirty="0">
                <a:solidFill>
                  <a:srgbClr val="FFFFFF"/>
                </a:solidFill>
                <a:cs typeface="Calibri"/>
              </a:rPr>
              <a:t>apılı</a:t>
            </a:r>
            <a:r>
              <a:rPr lang="tr-TR" sz="3600" spc="-286" baseline="-7351" dirty="0">
                <a:solidFill>
                  <a:srgbClr val="FFFFFF"/>
                </a:solidFill>
                <a:cs typeface="Calibri"/>
              </a:rPr>
              <a:t>r</a:t>
            </a:r>
            <a:r>
              <a:rPr lang="tr-TR" sz="3600" baseline="-7351" dirty="0">
                <a:solidFill>
                  <a:srgbClr val="FFFFFF"/>
                </a:solidFill>
                <a:cs typeface="Calibri"/>
              </a:rPr>
              <a:t>.</a:t>
            </a:r>
            <a:endParaRPr lang="tr-TR" sz="3600" dirty="0">
              <a:cs typeface="Calibri"/>
            </a:endParaRPr>
          </a:p>
          <a:p>
            <a:pPr marL="14002">
              <a:lnSpc>
                <a:spcPts val="3032"/>
              </a:lnSpc>
              <a:spcBef>
                <a:spcPts val="151"/>
              </a:spcBef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08731" y="4488309"/>
            <a:ext cx="946586" cy="88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81" marR="25044"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2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6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85">
              <a:latin typeface="Calibri"/>
              <a:cs typeface="Calibri"/>
            </a:endParaRPr>
          </a:p>
          <a:p>
            <a:pPr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2977" spc="-28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985">
              <a:latin typeface="Calibri"/>
              <a:cs typeface="Calibri"/>
            </a:endParaRPr>
          </a:p>
          <a:p>
            <a:pPr marL="165921" marR="182890" algn="ctr">
              <a:lnSpc>
                <a:spcPts val="2381"/>
              </a:lnSpc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1289" y="4541097"/>
            <a:ext cx="68442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spc="-37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C No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3587" y="5329597"/>
            <a:ext cx="938668" cy="280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977" spc="-21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448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80892" y="1744130"/>
            <a:ext cx="4950105" cy="5623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593025" y="2458249"/>
            <a:ext cx="1614750" cy="3113560"/>
          </a:xfrm>
          <a:custGeom>
            <a:avLst/>
            <a:gdLst/>
            <a:ahLst/>
            <a:cxnLst/>
            <a:rect l="l" t="t" r="r" b="b"/>
            <a:pathLst>
              <a:path w="1464564" h="2823972">
                <a:moveTo>
                  <a:pt x="1296923" y="0"/>
                </a:moveTo>
                <a:lnTo>
                  <a:pt x="0" y="0"/>
                </a:lnTo>
                <a:lnTo>
                  <a:pt x="0" y="2823972"/>
                </a:lnTo>
                <a:lnTo>
                  <a:pt x="1296923" y="2823972"/>
                </a:lnTo>
                <a:lnTo>
                  <a:pt x="1296923" y="1176654"/>
                </a:lnTo>
                <a:lnTo>
                  <a:pt x="1464564" y="787780"/>
                </a:lnTo>
                <a:lnTo>
                  <a:pt x="1296923" y="470662"/>
                </a:lnTo>
                <a:lnTo>
                  <a:pt x="1296923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593025" y="2458249"/>
            <a:ext cx="1614750" cy="3113560"/>
          </a:xfrm>
          <a:custGeom>
            <a:avLst/>
            <a:gdLst/>
            <a:ahLst/>
            <a:cxnLst/>
            <a:rect l="l" t="t" r="r" b="b"/>
            <a:pathLst>
              <a:path w="1464564" h="2823972">
                <a:moveTo>
                  <a:pt x="0" y="0"/>
                </a:moveTo>
                <a:lnTo>
                  <a:pt x="756538" y="0"/>
                </a:lnTo>
                <a:lnTo>
                  <a:pt x="1080770" y="0"/>
                </a:lnTo>
                <a:lnTo>
                  <a:pt x="1296923" y="0"/>
                </a:lnTo>
                <a:lnTo>
                  <a:pt x="1296923" y="470662"/>
                </a:lnTo>
                <a:lnTo>
                  <a:pt x="1464564" y="787780"/>
                </a:lnTo>
                <a:lnTo>
                  <a:pt x="1296923" y="1176654"/>
                </a:lnTo>
                <a:lnTo>
                  <a:pt x="1296923" y="2823972"/>
                </a:lnTo>
                <a:lnTo>
                  <a:pt x="1080770" y="2823972"/>
                </a:lnTo>
                <a:lnTo>
                  <a:pt x="756538" y="2823972"/>
                </a:lnTo>
                <a:lnTo>
                  <a:pt x="0" y="2823972"/>
                </a:lnTo>
                <a:lnTo>
                  <a:pt x="0" y="1176654"/>
                </a:lnTo>
                <a:lnTo>
                  <a:pt x="0" y="47066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110349" y="126414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3c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6367" y="252239"/>
            <a:ext cx="8353540" cy="392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Salon baş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anı,</a:t>
            </a:r>
            <a:r>
              <a:rPr sz="4300" spc="-10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300" spc="-60" baseline="31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tmen,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300" spc="-49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gulama </a:t>
            </a:r>
            <a:r>
              <a:rPr sz="4300" spc="-32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6367" y="689112"/>
            <a:ext cx="2702280" cy="829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sorumlusu</a:t>
            </a:r>
            <a:endParaRPr sz="2867" dirty="0">
              <a:latin typeface="Calibri"/>
              <a:cs typeface="Calibri"/>
            </a:endParaRPr>
          </a:p>
          <a:p>
            <a:pPr marL="14002" marR="54691">
              <a:lnSpc>
                <a:spcPts val="3440"/>
              </a:lnSpc>
              <a:spcBef>
                <a:spcPts val="20"/>
              </a:spcBef>
            </a:pPr>
            <a:r>
              <a:rPr sz="4300" baseline="1050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4300" spc="-49" baseline="10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1050" dirty="0">
                <a:solidFill>
                  <a:srgbClr val="FFFFFF"/>
                </a:solidFill>
                <a:latin typeface="Calibri"/>
                <a:cs typeface="Calibri"/>
              </a:rPr>
              <a:t>andan</a:t>
            </a:r>
            <a:r>
              <a:rPr sz="4300" spc="-26" baseline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spc="-43" baseline="10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baseline="1050" dirty="0">
                <a:solidFill>
                  <a:srgbClr val="FFFFFF"/>
                </a:solidFill>
                <a:latin typeface="Calibri"/>
                <a:cs typeface="Calibri"/>
              </a:rPr>
              <a:t>apılı</a:t>
            </a:r>
            <a:r>
              <a:rPr sz="4300" spc="-286" baseline="10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10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67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1069" y="689112"/>
            <a:ext cx="439443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spc="-28" baseline="31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4395" y="689112"/>
            <a:ext cx="1302501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4300" spc="-43" baseline="31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1507" y="689112"/>
            <a:ext cx="1846515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4300" spc="-37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spc="-15" baseline="3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vlisinin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1173" y="689112"/>
            <a:ext cx="118327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girişle</a:t>
            </a:r>
            <a:r>
              <a:rPr sz="4300" spc="4" baseline="3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48691" y="689112"/>
            <a:ext cx="687750" cy="39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032"/>
              </a:lnSpc>
              <a:spcBef>
                <a:spcPts val="151"/>
              </a:spcBef>
            </a:pPr>
            <a:r>
              <a:rPr sz="4300" baseline="3150" dirty="0">
                <a:solidFill>
                  <a:srgbClr val="FFFFFF"/>
                </a:solidFill>
                <a:latin typeface="Calibri"/>
                <a:cs typeface="Calibri"/>
              </a:rPr>
              <a:t>ilgili</a:t>
            </a:r>
            <a:endParaRPr sz="286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2955" y="3140443"/>
            <a:ext cx="1102095" cy="1792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271" marR="103258"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2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6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85">
              <a:latin typeface="Calibri"/>
              <a:cs typeface="Calibri"/>
            </a:endParaRPr>
          </a:p>
          <a:p>
            <a:pPr marL="58362" marR="78016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2977" spc="-32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977" spc="-15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985">
              <a:latin typeface="Calibri"/>
              <a:cs typeface="Calibri"/>
            </a:endParaRPr>
          </a:p>
          <a:p>
            <a:pPr algn="ctr">
              <a:lnSpc>
                <a:spcPts val="2381"/>
              </a:lnSpc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şind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985">
              <a:latin typeface="Calibri"/>
              <a:cs typeface="Calibri"/>
            </a:endParaRPr>
          </a:p>
          <a:p>
            <a:pPr marL="218007" marR="236656" algn="ctr">
              <a:lnSpc>
                <a:spcPts val="2381"/>
              </a:lnSpc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-51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985">
              <a:latin typeface="Calibri"/>
              <a:cs typeface="Calibri"/>
            </a:endParaRPr>
          </a:p>
          <a:p>
            <a:pPr marL="16382" marR="35284" algn="ctr">
              <a:lnSpc>
                <a:spcPts val="2381"/>
              </a:lnSpc>
            </a:pPr>
            <a:r>
              <a:rPr sz="2977" spc="-28" baseline="151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43" baseline="1517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dı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rıl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985">
              <a:latin typeface="Calibri"/>
              <a:cs typeface="Calibri"/>
            </a:endParaRPr>
          </a:p>
          <a:p>
            <a:pPr marL="223048" marR="243060" algn="ctr">
              <a:lnSpc>
                <a:spcPts val="2381"/>
              </a:lnSpc>
            </a:pPr>
            <a:r>
              <a:rPr sz="2977" spc="-2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9" baseline="151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977" spc="-45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9" baseline="1517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3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677272" y="1636699"/>
            <a:ext cx="9966252" cy="424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5768756" y="2625298"/>
            <a:ext cx="3810876" cy="837759"/>
          </a:xfrm>
          <a:custGeom>
            <a:avLst/>
            <a:gdLst/>
            <a:ahLst/>
            <a:cxnLst/>
            <a:rect l="l" t="t" r="r" b="b"/>
            <a:pathLst>
              <a:path w="3456432" h="759840">
                <a:moveTo>
                  <a:pt x="3456432" y="112140"/>
                </a:moveTo>
                <a:lnTo>
                  <a:pt x="0" y="112140"/>
                </a:lnTo>
                <a:lnTo>
                  <a:pt x="0" y="759840"/>
                </a:lnTo>
                <a:lnTo>
                  <a:pt x="3456432" y="759840"/>
                </a:lnTo>
                <a:lnTo>
                  <a:pt x="3456432" y="112140"/>
                </a:lnTo>
              </a:path>
              <a:path w="3456432" h="759840">
                <a:moveTo>
                  <a:pt x="916686" y="0"/>
                </a:moveTo>
                <a:lnTo>
                  <a:pt x="576072" y="112140"/>
                </a:lnTo>
                <a:lnTo>
                  <a:pt x="1440180" y="112140"/>
                </a:lnTo>
                <a:lnTo>
                  <a:pt x="916686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5768756" y="2625298"/>
            <a:ext cx="3810876" cy="837759"/>
          </a:xfrm>
          <a:custGeom>
            <a:avLst/>
            <a:gdLst/>
            <a:ahLst/>
            <a:cxnLst/>
            <a:rect l="l" t="t" r="r" b="b"/>
            <a:pathLst>
              <a:path w="3456432" h="759840">
                <a:moveTo>
                  <a:pt x="0" y="112140"/>
                </a:moveTo>
                <a:lnTo>
                  <a:pt x="576072" y="112140"/>
                </a:lnTo>
                <a:lnTo>
                  <a:pt x="916686" y="0"/>
                </a:lnTo>
                <a:lnTo>
                  <a:pt x="1440180" y="112140"/>
                </a:lnTo>
                <a:lnTo>
                  <a:pt x="3456432" y="112140"/>
                </a:lnTo>
                <a:lnTo>
                  <a:pt x="3456432" y="220090"/>
                </a:lnTo>
                <a:lnTo>
                  <a:pt x="3456432" y="382015"/>
                </a:lnTo>
                <a:lnTo>
                  <a:pt x="3456432" y="759840"/>
                </a:lnTo>
                <a:lnTo>
                  <a:pt x="1440180" y="759840"/>
                </a:lnTo>
                <a:lnTo>
                  <a:pt x="576072" y="759840"/>
                </a:lnTo>
                <a:lnTo>
                  <a:pt x="0" y="759840"/>
                </a:lnTo>
                <a:lnTo>
                  <a:pt x="0" y="382015"/>
                </a:lnTo>
                <a:lnTo>
                  <a:pt x="0" y="220090"/>
                </a:lnTo>
                <a:lnTo>
                  <a:pt x="0" y="11214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2036852" y="2645461"/>
            <a:ext cx="3256384" cy="817595"/>
          </a:xfrm>
          <a:custGeom>
            <a:avLst/>
            <a:gdLst/>
            <a:ahLst/>
            <a:cxnLst/>
            <a:rect l="l" t="t" r="r" b="b"/>
            <a:pathLst>
              <a:path w="2953512" h="741552">
                <a:moveTo>
                  <a:pt x="2953512" y="93852"/>
                </a:moveTo>
                <a:lnTo>
                  <a:pt x="0" y="93852"/>
                </a:lnTo>
                <a:lnTo>
                  <a:pt x="0" y="741552"/>
                </a:lnTo>
                <a:lnTo>
                  <a:pt x="2953512" y="741552"/>
                </a:lnTo>
                <a:lnTo>
                  <a:pt x="2953512" y="93852"/>
                </a:lnTo>
              </a:path>
              <a:path w="2953512" h="741552">
                <a:moveTo>
                  <a:pt x="797432" y="0"/>
                </a:moveTo>
                <a:lnTo>
                  <a:pt x="492251" y="93852"/>
                </a:lnTo>
                <a:lnTo>
                  <a:pt x="1230630" y="93852"/>
                </a:lnTo>
                <a:lnTo>
                  <a:pt x="797432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2036852" y="2645461"/>
            <a:ext cx="3256384" cy="817595"/>
          </a:xfrm>
          <a:custGeom>
            <a:avLst/>
            <a:gdLst/>
            <a:ahLst/>
            <a:cxnLst/>
            <a:rect l="l" t="t" r="r" b="b"/>
            <a:pathLst>
              <a:path w="2953512" h="741552">
                <a:moveTo>
                  <a:pt x="0" y="93852"/>
                </a:moveTo>
                <a:lnTo>
                  <a:pt x="492251" y="93852"/>
                </a:lnTo>
                <a:lnTo>
                  <a:pt x="797432" y="0"/>
                </a:lnTo>
                <a:lnTo>
                  <a:pt x="1230630" y="93852"/>
                </a:lnTo>
                <a:lnTo>
                  <a:pt x="2953512" y="93852"/>
                </a:lnTo>
                <a:lnTo>
                  <a:pt x="2953512" y="201802"/>
                </a:lnTo>
                <a:lnTo>
                  <a:pt x="2953512" y="363727"/>
                </a:lnTo>
                <a:lnTo>
                  <a:pt x="2953512" y="741552"/>
                </a:lnTo>
                <a:lnTo>
                  <a:pt x="1230630" y="741552"/>
                </a:lnTo>
                <a:lnTo>
                  <a:pt x="492251" y="741552"/>
                </a:lnTo>
                <a:lnTo>
                  <a:pt x="0" y="741552"/>
                </a:lnTo>
                <a:lnTo>
                  <a:pt x="0" y="363727"/>
                </a:lnTo>
                <a:lnTo>
                  <a:pt x="0" y="201802"/>
                </a:lnTo>
                <a:lnTo>
                  <a:pt x="0" y="9385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0433215" y="2589311"/>
            <a:ext cx="1086300" cy="1826465"/>
          </a:xfrm>
          <a:custGeom>
            <a:avLst/>
            <a:gdLst/>
            <a:ahLst/>
            <a:cxnLst/>
            <a:rect l="l" t="t" r="r" b="b"/>
            <a:pathLst>
              <a:path w="985265" h="1656588">
                <a:moveTo>
                  <a:pt x="985265" y="656843"/>
                </a:moveTo>
                <a:lnTo>
                  <a:pt x="328422" y="656843"/>
                </a:lnTo>
                <a:lnTo>
                  <a:pt x="328422" y="1656588"/>
                </a:lnTo>
                <a:lnTo>
                  <a:pt x="985265" y="1656588"/>
                </a:lnTo>
                <a:lnTo>
                  <a:pt x="985265" y="656843"/>
                </a:lnTo>
              </a:path>
              <a:path w="985265" h="1656588">
                <a:moveTo>
                  <a:pt x="656843" y="0"/>
                </a:moveTo>
                <a:lnTo>
                  <a:pt x="0" y="656843"/>
                </a:lnTo>
                <a:lnTo>
                  <a:pt x="1313687" y="656843"/>
                </a:lnTo>
                <a:lnTo>
                  <a:pt x="656843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0433215" y="2589311"/>
            <a:ext cx="1448401" cy="1826465"/>
          </a:xfrm>
          <a:custGeom>
            <a:avLst/>
            <a:gdLst/>
            <a:ahLst/>
            <a:cxnLst/>
            <a:rect l="l" t="t" r="r" b="b"/>
            <a:pathLst>
              <a:path w="1313687" h="1656588">
                <a:moveTo>
                  <a:pt x="328422" y="1656588"/>
                </a:moveTo>
                <a:lnTo>
                  <a:pt x="328422" y="656843"/>
                </a:lnTo>
                <a:lnTo>
                  <a:pt x="0" y="656843"/>
                </a:lnTo>
                <a:lnTo>
                  <a:pt x="656843" y="0"/>
                </a:lnTo>
                <a:lnTo>
                  <a:pt x="1313687" y="656843"/>
                </a:lnTo>
                <a:lnTo>
                  <a:pt x="985265" y="656843"/>
                </a:lnTo>
                <a:lnTo>
                  <a:pt x="985265" y="1656588"/>
                </a:lnTo>
                <a:lnTo>
                  <a:pt x="328422" y="16565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8269012" y="4608449"/>
            <a:ext cx="2223011" cy="917993"/>
          </a:xfrm>
          <a:custGeom>
            <a:avLst/>
            <a:gdLst/>
            <a:ahLst/>
            <a:cxnLst/>
            <a:rect l="l" t="t" r="r" b="b"/>
            <a:pathLst>
              <a:path w="2016252" h="832612">
                <a:moveTo>
                  <a:pt x="2016252" y="113283"/>
                </a:moveTo>
                <a:lnTo>
                  <a:pt x="0" y="113283"/>
                </a:lnTo>
                <a:lnTo>
                  <a:pt x="0" y="832612"/>
                </a:lnTo>
                <a:lnTo>
                  <a:pt x="2016252" y="832612"/>
                </a:lnTo>
                <a:lnTo>
                  <a:pt x="2016252" y="113283"/>
                </a:lnTo>
              </a:path>
              <a:path w="2016252" h="832612">
                <a:moveTo>
                  <a:pt x="542290" y="0"/>
                </a:moveTo>
                <a:lnTo>
                  <a:pt x="336042" y="113283"/>
                </a:lnTo>
                <a:lnTo>
                  <a:pt x="840104" y="113283"/>
                </a:lnTo>
                <a:lnTo>
                  <a:pt x="54229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8269012" y="4608449"/>
            <a:ext cx="2223011" cy="917993"/>
          </a:xfrm>
          <a:custGeom>
            <a:avLst/>
            <a:gdLst/>
            <a:ahLst/>
            <a:cxnLst/>
            <a:rect l="l" t="t" r="r" b="b"/>
            <a:pathLst>
              <a:path w="2016252" h="832612">
                <a:moveTo>
                  <a:pt x="0" y="113283"/>
                </a:moveTo>
                <a:lnTo>
                  <a:pt x="336042" y="113283"/>
                </a:lnTo>
                <a:lnTo>
                  <a:pt x="542290" y="0"/>
                </a:lnTo>
                <a:lnTo>
                  <a:pt x="840104" y="113283"/>
                </a:lnTo>
                <a:lnTo>
                  <a:pt x="2016252" y="113283"/>
                </a:lnTo>
                <a:lnTo>
                  <a:pt x="2016252" y="233171"/>
                </a:lnTo>
                <a:lnTo>
                  <a:pt x="2016252" y="413003"/>
                </a:lnTo>
                <a:lnTo>
                  <a:pt x="2016252" y="832612"/>
                </a:lnTo>
                <a:lnTo>
                  <a:pt x="840104" y="832612"/>
                </a:lnTo>
                <a:lnTo>
                  <a:pt x="336042" y="832612"/>
                </a:lnTo>
                <a:lnTo>
                  <a:pt x="0" y="832612"/>
                </a:lnTo>
                <a:lnTo>
                  <a:pt x="0" y="413003"/>
                </a:lnTo>
                <a:lnTo>
                  <a:pt x="0" y="233171"/>
                </a:lnTo>
                <a:lnTo>
                  <a:pt x="0" y="1132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2831624" y="4812042"/>
            <a:ext cx="2698531" cy="1131109"/>
          </a:xfrm>
          <a:custGeom>
            <a:avLst/>
            <a:gdLst/>
            <a:ahLst/>
            <a:cxnLst/>
            <a:rect l="l" t="t" r="r" b="b"/>
            <a:pathLst>
              <a:path w="2447544" h="1025905">
                <a:moveTo>
                  <a:pt x="2447544" y="161798"/>
                </a:moveTo>
                <a:lnTo>
                  <a:pt x="0" y="161798"/>
                </a:lnTo>
                <a:lnTo>
                  <a:pt x="0" y="1025906"/>
                </a:lnTo>
                <a:lnTo>
                  <a:pt x="2447544" y="1025906"/>
                </a:lnTo>
                <a:lnTo>
                  <a:pt x="2447544" y="161798"/>
                </a:lnTo>
              </a:path>
              <a:path w="2447544" h="1025905">
                <a:moveTo>
                  <a:pt x="668147" y="0"/>
                </a:moveTo>
                <a:lnTo>
                  <a:pt x="407924" y="161798"/>
                </a:lnTo>
                <a:lnTo>
                  <a:pt x="1019810" y="161798"/>
                </a:lnTo>
                <a:lnTo>
                  <a:pt x="668147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2831624" y="4812042"/>
            <a:ext cx="2698531" cy="1131109"/>
          </a:xfrm>
          <a:custGeom>
            <a:avLst/>
            <a:gdLst/>
            <a:ahLst/>
            <a:cxnLst/>
            <a:rect l="l" t="t" r="r" b="b"/>
            <a:pathLst>
              <a:path w="2447544" h="1025905">
                <a:moveTo>
                  <a:pt x="0" y="161798"/>
                </a:moveTo>
                <a:lnTo>
                  <a:pt x="407924" y="161798"/>
                </a:lnTo>
                <a:lnTo>
                  <a:pt x="668147" y="0"/>
                </a:lnTo>
                <a:lnTo>
                  <a:pt x="1019810" y="161798"/>
                </a:lnTo>
                <a:lnTo>
                  <a:pt x="2447544" y="161798"/>
                </a:lnTo>
                <a:lnTo>
                  <a:pt x="2447544" y="305816"/>
                </a:lnTo>
                <a:lnTo>
                  <a:pt x="2447544" y="521843"/>
                </a:lnTo>
                <a:lnTo>
                  <a:pt x="2447544" y="1025906"/>
                </a:lnTo>
                <a:lnTo>
                  <a:pt x="1019810" y="1025906"/>
                </a:lnTo>
                <a:lnTo>
                  <a:pt x="407924" y="1025906"/>
                </a:lnTo>
                <a:lnTo>
                  <a:pt x="0" y="1025906"/>
                </a:lnTo>
                <a:lnTo>
                  <a:pt x="0" y="521843"/>
                </a:lnTo>
                <a:lnTo>
                  <a:pt x="0" y="305816"/>
                </a:lnTo>
                <a:lnTo>
                  <a:pt x="0" y="16179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3307145" y="4256150"/>
            <a:ext cx="556173" cy="556173"/>
          </a:xfrm>
          <a:custGeom>
            <a:avLst/>
            <a:gdLst/>
            <a:ahLst/>
            <a:cxnLst/>
            <a:rect l="l" t="t" r="r" b="b"/>
            <a:pathLst>
              <a:path w="504444" h="504444">
                <a:moveTo>
                  <a:pt x="0" y="252221"/>
                </a:moveTo>
                <a:lnTo>
                  <a:pt x="3300" y="211305"/>
                </a:lnTo>
                <a:lnTo>
                  <a:pt x="12856" y="172492"/>
                </a:lnTo>
                <a:lnTo>
                  <a:pt x="28148" y="136302"/>
                </a:lnTo>
                <a:lnTo>
                  <a:pt x="48658" y="103254"/>
                </a:lnTo>
                <a:lnTo>
                  <a:pt x="73866" y="73866"/>
                </a:lnTo>
                <a:lnTo>
                  <a:pt x="103254" y="48658"/>
                </a:lnTo>
                <a:lnTo>
                  <a:pt x="136302" y="28148"/>
                </a:lnTo>
                <a:lnTo>
                  <a:pt x="172492" y="12856"/>
                </a:lnTo>
                <a:lnTo>
                  <a:pt x="211305" y="3300"/>
                </a:lnTo>
                <a:lnTo>
                  <a:pt x="252221" y="0"/>
                </a:lnTo>
                <a:lnTo>
                  <a:pt x="272910" y="835"/>
                </a:lnTo>
                <a:lnTo>
                  <a:pt x="312840" y="7329"/>
                </a:lnTo>
                <a:lnTo>
                  <a:pt x="350406" y="19817"/>
                </a:lnTo>
                <a:lnTo>
                  <a:pt x="385090" y="37783"/>
                </a:lnTo>
                <a:lnTo>
                  <a:pt x="416373" y="60707"/>
                </a:lnTo>
                <a:lnTo>
                  <a:pt x="443736" y="88070"/>
                </a:lnTo>
                <a:lnTo>
                  <a:pt x="466660" y="119353"/>
                </a:lnTo>
                <a:lnTo>
                  <a:pt x="484626" y="154037"/>
                </a:lnTo>
                <a:lnTo>
                  <a:pt x="497114" y="191603"/>
                </a:lnTo>
                <a:lnTo>
                  <a:pt x="503608" y="231533"/>
                </a:lnTo>
                <a:lnTo>
                  <a:pt x="504444" y="252221"/>
                </a:lnTo>
                <a:lnTo>
                  <a:pt x="503608" y="272910"/>
                </a:lnTo>
                <a:lnTo>
                  <a:pt x="497114" y="312840"/>
                </a:lnTo>
                <a:lnTo>
                  <a:pt x="484626" y="350406"/>
                </a:lnTo>
                <a:lnTo>
                  <a:pt x="466660" y="385090"/>
                </a:lnTo>
                <a:lnTo>
                  <a:pt x="443736" y="416373"/>
                </a:lnTo>
                <a:lnTo>
                  <a:pt x="416373" y="443736"/>
                </a:lnTo>
                <a:lnTo>
                  <a:pt x="385090" y="466660"/>
                </a:lnTo>
                <a:lnTo>
                  <a:pt x="350406" y="484626"/>
                </a:lnTo>
                <a:lnTo>
                  <a:pt x="312840" y="497114"/>
                </a:lnTo>
                <a:lnTo>
                  <a:pt x="272910" y="503608"/>
                </a:lnTo>
                <a:lnTo>
                  <a:pt x="252221" y="504443"/>
                </a:lnTo>
                <a:lnTo>
                  <a:pt x="231533" y="503608"/>
                </a:lnTo>
                <a:lnTo>
                  <a:pt x="191603" y="497114"/>
                </a:lnTo>
                <a:lnTo>
                  <a:pt x="154037" y="484626"/>
                </a:lnTo>
                <a:lnTo>
                  <a:pt x="119353" y="466660"/>
                </a:lnTo>
                <a:lnTo>
                  <a:pt x="88070" y="443736"/>
                </a:lnTo>
                <a:lnTo>
                  <a:pt x="60707" y="416373"/>
                </a:lnTo>
                <a:lnTo>
                  <a:pt x="37783" y="385090"/>
                </a:lnTo>
                <a:lnTo>
                  <a:pt x="19817" y="350406"/>
                </a:lnTo>
                <a:lnTo>
                  <a:pt x="7329" y="312840"/>
                </a:lnTo>
                <a:lnTo>
                  <a:pt x="835" y="272910"/>
                </a:lnTo>
                <a:lnTo>
                  <a:pt x="0" y="2522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438907" y="6032208"/>
            <a:ext cx="802767" cy="534328"/>
          </a:xfrm>
          <a:custGeom>
            <a:avLst/>
            <a:gdLst/>
            <a:ahLst/>
            <a:cxnLst/>
            <a:rect l="l" t="t" r="r" b="b"/>
            <a:pathLst>
              <a:path w="728103" h="484631">
                <a:moveTo>
                  <a:pt x="647699" y="0"/>
                </a:moveTo>
                <a:lnTo>
                  <a:pt x="0" y="0"/>
                </a:lnTo>
                <a:lnTo>
                  <a:pt x="0" y="484631"/>
                </a:lnTo>
                <a:lnTo>
                  <a:pt x="647699" y="484631"/>
                </a:lnTo>
                <a:lnTo>
                  <a:pt x="647699" y="403859"/>
                </a:lnTo>
                <a:lnTo>
                  <a:pt x="728103" y="343827"/>
                </a:lnTo>
                <a:lnTo>
                  <a:pt x="647699" y="282701"/>
                </a:lnTo>
                <a:lnTo>
                  <a:pt x="647699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438907" y="6032208"/>
            <a:ext cx="802767" cy="534328"/>
          </a:xfrm>
          <a:custGeom>
            <a:avLst/>
            <a:gdLst/>
            <a:ahLst/>
            <a:cxnLst/>
            <a:rect l="l" t="t" r="r" b="b"/>
            <a:pathLst>
              <a:path w="728103" h="484631">
                <a:moveTo>
                  <a:pt x="0" y="0"/>
                </a:moveTo>
                <a:lnTo>
                  <a:pt x="377825" y="0"/>
                </a:lnTo>
                <a:lnTo>
                  <a:pt x="539749" y="0"/>
                </a:lnTo>
                <a:lnTo>
                  <a:pt x="647699" y="0"/>
                </a:lnTo>
                <a:lnTo>
                  <a:pt x="647699" y="282701"/>
                </a:lnTo>
                <a:lnTo>
                  <a:pt x="728103" y="343827"/>
                </a:lnTo>
                <a:lnTo>
                  <a:pt x="647699" y="403859"/>
                </a:lnTo>
                <a:lnTo>
                  <a:pt x="647699" y="484631"/>
                </a:lnTo>
                <a:lnTo>
                  <a:pt x="539749" y="484631"/>
                </a:lnTo>
                <a:lnTo>
                  <a:pt x="377825" y="484631"/>
                </a:lnTo>
                <a:lnTo>
                  <a:pt x="0" y="484631"/>
                </a:lnTo>
                <a:lnTo>
                  <a:pt x="0" y="403859"/>
                </a:lnTo>
                <a:lnTo>
                  <a:pt x="0" y="28270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11497204" y="5732706"/>
            <a:ext cx="361392" cy="692462"/>
          </a:xfrm>
          <a:custGeom>
            <a:avLst/>
            <a:gdLst/>
            <a:ahLst/>
            <a:cxnLst/>
            <a:rect l="l" t="t" r="r" b="b"/>
            <a:pathLst>
              <a:path w="327779" h="628057">
                <a:moveTo>
                  <a:pt x="169703" y="0"/>
                </a:moveTo>
                <a:lnTo>
                  <a:pt x="119811" y="6614"/>
                </a:lnTo>
                <a:lnTo>
                  <a:pt x="84482" y="21585"/>
                </a:lnTo>
                <a:lnTo>
                  <a:pt x="52732" y="45040"/>
                </a:lnTo>
                <a:lnTo>
                  <a:pt x="26787" y="76004"/>
                </a:lnTo>
                <a:lnTo>
                  <a:pt x="9477" y="110947"/>
                </a:lnTo>
                <a:lnTo>
                  <a:pt x="919" y="148098"/>
                </a:lnTo>
                <a:lnTo>
                  <a:pt x="0" y="160695"/>
                </a:lnTo>
                <a:lnTo>
                  <a:pt x="43" y="173298"/>
                </a:lnTo>
                <a:lnTo>
                  <a:pt x="9793" y="222593"/>
                </a:lnTo>
                <a:lnTo>
                  <a:pt x="27091" y="256723"/>
                </a:lnTo>
                <a:lnTo>
                  <a:pt x="52875" y="286630"/>
                </a:lnTo>
                <a:lnTo>
                  <a:pt x="64656" y="297890"/>
                </a:lnTo>
                <a:lnTo>
                  <a:pt x="75883" y="309761"/>
                </a:lnTo>
                <a:lnTo>
                  <a:pt x="106239" y="349043"/>
                </a:lnTo>
                <a:lnTo>
                  <a:pt x="131605" y="393831"/>
                </a:lnTo>
                <a:lnTo>
                  <a:pt x="151982" y="444126"/>
                </a:lnTo>
                <a:lnTo>
                  <a:pt x="162794" y="480715"/>
                </a:lnTo>
                <a:lnTo>
                  <a:pt x="171390" y="519752"/>
                </a:lnTo>
                <a:lnTo>
                  <a:pt x="177768" y="561237"/>
                </a:lnTo>
                <a:lnTo>
                  <a:pt x="181928" y="605171"/>
                </a:lnTo>
                <a:lnTo>
                  <a:pt x="183177" y="628057"/>
                </a:lnTo>
                <a:lnTo>
                  <a:pt x="182509" y="605171"/>
                </a:lnTo>
                <a:lnTo>
                  <a:pt x="182987" y="560946"/>
                </a:lnTo>
                <a:lnTo>
                  <a:pt x="185888" y="518944"/>
                </a:lnTo>
                <a:lnTo>
                  <a:pt x="191207" y="479133"/>
                </a:lnTo>
                <a:lnTo>
                  <a:pt x="198944" y="441514"/>
                </a:lnTo>
                <a:lnTo>
                  <a:pt x="215080" y="389195"/>
                </a:lnTo>
                <a:lnTo>
                  <a:pt x="236648" y="341810"/>
                </a:lnTo>
                <a:lnTo>
                  <a:pt x="263642" y="299360"/>
                </a:lnTo>
                <a:lnTo>
                  <a:pt x="284650" y="273803"/>
                </a:lnTo>
                <a:lnTo>
                  <a:pt x="293341" y="263406"/>
                </a:lnTo>
                <a:lnTo>
                  <a:pt x="313541" y="229544"/>
                </a:lnTo>
                <a:lnTo>
                  <a:pt x="324983" y="192932"/>
                </a:lnTo>
                <a:lnTo>
                  <a:pt x="327779" y="167794"/>
                </a:lnTo>
                <a:lnTo>
                  <a:pt x="327735" y="155185"/>
                </a:lnTo>
                <a:lnTo>
                  <a:pt x="318000" y="105882"/>
                </a:lnTo>
                <a:lnTo>
                  <a:pt x="300733" y="71767"/>
                </a:lnTo>
                <a:lnTo>
                  <a:pt x="274998" y="41901"/>
                </a:lnTo>
                <a:lnTo>
                  <a:pt x="242759" y="19101"/>
                </a:lnTo>
                <a:lnTo>
                  <a:pt x="207124" y="5163"/>
                </a:lnTo>
                <a:lnTo>
                  <a:pt x="182276" y="751"/>
                </a:lnTo>
                <a:lnTo>
                  <a:pt x="16970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11497204" y="5732706"/>
            <a:ext cx="361392" cy="692462"/>
          </a:xfrm>
          <a:custGeom>
            <a:avLst/>
            <a:gdLst/>
            <a:ahLst/>
            <a:cxnLst/>
            <a:rect l="l" t="t" r="r" b="b"/>
            <a:pathLst>
              <a:path w="327779" h="628057">
                <a:moveTo>
                  <a:pt x="274998" y="41901"/>
                </a:moveTo>
                <a:lnTo>
                  <a:pt x="300733" y="71767"/>
                </a:lnTo>
                <a:lnTo>
                  <a:pt x="318000" y="105882"/>
                </a:lnTo>
                <a:lnTo>
                  <a:pt x="327735" y="155185"/>
                </a:lnTo>
                <a:lnTo>
                  <a:pt x="327779" y="167794"/>
                </a:lnTo>
                <a:lnTo>
                  <a:pt x="326863" y="180396"/>
                </a:lnTo>
                <a:lnTo>
                  <a:pt x="318325" y="217566"/>
                </a:lnTo>
                <a:lnTo>
                  <a:pt x="301051" y="252524"/>
                </a:lnTo>
                <a:lnTo>
                  <a:pt x="273845" y="286307"/>
                </a:lnTo>
                <a:lnTo>
                  <a:pt x="263642" y="299360"/>
                </a:lnTo>
                <a:lnTo>
                  <a:pt x="236648" y="341810"/>
                </a:lnTo>
                <a:lnTo>
                  <a:pt x="215080" y="389195"/>
                </a:lnTo>
                <a:lnTo>
                  <a:pt x="198944" y="441514"/>
                </a:lnTo>
                <a:lnTo>
                  <a:pt x="191207" y="479133"/>
                </a:lnTo>
                <a:lnTo>
                  <a:pt x="185888" y="518944"/>
                </a:lnTo>
                <a:lnTo>
                  <a:pt x="182987" y="560946"/>
                </a:lnTo>
                <a:lnTo>
                  <a:pt x="182445" y="582769"/>
                </a:lnTo>
                <a:lnTo>
                  <a:pt x="182508" y="605139"/>
                </a:lnTo>
                <a:lnTo>
                  <a:pt x="183177" y="628057"/>
                </a:lnTo>
                <a:lnTo>
                  <a:pt x="181928" y="605171"/>
                </a:lnTo>
                <a:lnTo>
                  <a:pt x="177768" y="561237"/>
                </a:lnTo>
                <a:lnTo>
                  <a:pt x="171390" y="519752"/>
                </a:lnTo>
                <a:lnTo>
                  <a:pt x="162794" y="480715"/>
                </a:lnTo>
                <a:lnTo>
                  <a:pt x="151982" y="444126"/>
                </a:lnTo>
                <a:lnTo>
                  <a:pt x="131605" y="393831"/>
                </a:lnTo>
                <a:lnTo>
                  <a:pt x="106239" y="349043"/>
                </a:lnTo>
                <a:lnTo>
                  <a:pt x="75883" y="309761"/>
                </a:lnTo>
                <a:lnTo>
                  <a:pt x="52875" y="286630"/>
                </a:lnTo>
                <a:lnTo>
                  <a:pt x="43342" y="277229"/>
                </a:lnTo>
                <a:lnTo>
                  <a:pt x="20379" y="245736"/>
                </a:lnTo>
                <a:lnTo>
                  <a:pt x="3008" y="198289"/>
                </a:lnTo>
                <a:lnTo>
                  <a:pt x="0" y="160695"/>
                </a:lnTo>
                <a:lnTo>
                  <a:pt x="919" y="148098"/>
                </a:lnTo>
                <a:lnTo>
                  <a:pt x="9477" y="110947"/>
                </a:lnTo>
                <a:lnTo>
                  <a:pt x="26787" y="76004"/>
                </a:lnTo>
                <a:lnTo>
                  <a:pt x="52732" y="45040"/>
                </a:lnTo>
                <a:lnTo>
                  <a:pt x="84482" y="21585"/>
                </a:lnTo>
                <a:lnTo>
                  <a:pt x="119811" y="6614"/>
                </a:lnTo>
                <a:lnTo>
                  <a:pt x="169703" y="0"/>
                </a:lnTo>
                <a:lnTo>
                  <a:pt x="182276" y="751"/>
                </a:lnTo>
                <a:lnTo>
                  <a:pt x="231179" y="13474"/>
                </a:lnTo>
                <a:lnTo>
                  <a:pt x="264728" y="33311"/>
                </a:lnTo>
                <a:lnTo>
                  <a:pt x="274998" y="41901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/>
          <p:nvPr/>
        </p:nvSpPr>
        <p:spPr>
          <a:xfrm>
            <a:off x="11643016" y="6489512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40333" y="0"/>
                </a:moveTo>
                <a:lnTo>
                  <a:pt x="5330" y="38198"/>
                </a:lnTo>
                <a:lnTo>
                  <a:pt x="0" y="69859"/>
                </a:lnTo>
                <a:lnTo>
                  <a:pt x="134" y="75049"/>
                </a:lnTo>
                <a:lnTo>
                  <a:pt x="13315" y="116732"/>
                </a:lnTo>
                <a:lnTo>
                  <a:pt x="44806" y="139362"/>
                </a:lnTo>
                <a:lnTo>
                  <a:pt x="58576" y="140876"/>
                </a:lnTo>
                <a:lnTo>
                  <a:pt x="69063" y="137321"/>
                </a:lnTo>
                <a:lnTo>
                  <a:pt x="98951" y="95182"/>
                </a:lnTo>
                <a:lnTo>
                  <a:pt x="103158" y="60204"/>
                </a:lnTo>
                <a:lnTo>
                  <a:pt x="100507" y="45769"/>
                </a:lnTo>
                <a:lnTo>
                  <a:pt x="79387" y="11999"/>
                </a:lnTo>
                <a:lnTo>
                  <a:pt x="40333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5" name="object 25"/>
          <p:cNvSpPr/>
          <p:nvPr/>
        </p:nvSpPr>
        <p:spPr>
          <a:xfrm>
            <a:off x="11643016" y="6489512"/>
            <a:ext cx="113736" cy="155322"/>
          </a:xfrm>
          <a:custGeom>
            <a:avLst/>
            <a:gdLst/>
            <a:ahLst/>
            <a:cxnLst/>
            <a:rect l="l" t="t" r="r" b="b"/>
            <a:pathLst>
              <a:path w="103158" h="140876">
                <a:moveTo>
                  <a:pt x="0" y="69859"/>
                </a:moveTo>
                <a:lnTo>
                  <a:pt x="11516" y="24853"/>
                </a:lnTo>
                <a:lnTo>
                  <a:pt x="40333" y="0"/>
                </a:lnTo>
                <a:lnTo>
                  <a:pt x="55199" y="988"/>
                </a:lnTo>
                <a:lnTo>
                  <a:pt x="88535" y="21311"/>
                </a:lnTo>
                <a:lnTo>
                  <a:pt x="103158" y="60204"/>
                </a:lnTo>
                <a:lnTo>
                  <a:pt x="102158" y="78683"/>
                </a:lnTo>
                <a:lnTo>
                  <a:pt x="86919" y="121430"/>
                </a:lnTo>
                <a:lnTo>
                  <a:pt x="58576" y="140876"/>
                </a:lnTo>
                <a:lnTo>
                  <a:pt x="44806" y="139362"/>
                </a:lnTo>
                <a:lnTo>
                  <a:pt x="13315" y="116732"/>
                </a:lnTo>
                <a:lnTo>
                  <a:pt x="134" y="75049"/>
                </a:lnTo>
                <a:lnTo>
                  <a:pt x="0" y="698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6" name="object 26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3426" y="369242"/>
            <a:ext cx="8324694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gulama</a:t>
            </a:r>
            <a:r>
              <a:rPr sz="4631" spc="-126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631" spc="-29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İzleme</a:t>
            </a:r>
            <a:r>
              <a:rPr sz="4631" spc="-9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soru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gir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4631" spc="-11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spc="-55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spc="-10" baseline="29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spc="-37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631" spc="-73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4631" spc="-71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68218" y="369242"/>
            <a:ext cx="943252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salon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3426" y="839720"/>
            <a:ext cx="3944141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3" baseline="29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oklama</a:t>
            </a:r>
            <a:r>
              <a:rPr sz="4631" spc="-105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4631" spc="-49" baseline="29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r>
              <a:rPr sz="4631" spc="-28" baseline="29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4631" spc="-21" baseline="29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5316" y="839720"/>
            <a:ext cx="1314399" cy="41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çı</a:t>
            </a:r>
            <a:r>
              <a:rPr sz="4631" spc="-60" baseline="29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4631" spc="-15" baseline="29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631" spc="-319" baseline="29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631" baseline="29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67077" y="2836312"/>
            <a:ext cx="2667025" cy="582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128" marR="37805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İz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37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-43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7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985">
              <a:latin typeface="Calibri"/>
              <a:cs typeface="Calibri"/>
            </a:endParaRPr>
          </a:p>
          <a:p>
            <a:pPr marL="14002">
              <a:lnSpc>
                <a:spcPts val="2381"/>
              </a:lnSpc>
              <a:spcBef>
                <a:spcPts val="12"/>
              </a:spcBef>
            </a:pP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977" spc="-32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977" spc="-10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26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15" baseline="15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977" spc="-43" baseline="15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anları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47634" y="2987538"/>
            <a:ext cx="208682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977" spc="-10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977" spc="26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4393" y="4861052"/>
            <a:ext cx="1788274" cy="582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gis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977" spc="-36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Durum</a:t>
            </a:r>
            <a:endParaRPr sz="1985">
              <a:latin typeface="Calibri"/>
              <a:cs typeface="Calibri"/>
            </a:endParaRPr>
          </a:p>
          <a:p>
            <a:pPr marL="552369" marR="571105"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977" spc="-4" baseline="15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gisi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04857" y="5349592"/>
            <a:ext cx="140295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977" spc="-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53426" y="6160103"/>
            <a:ext cx="10301624" cy="1058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2"/>
              </a:lnSpc>
              <a:spcBef>
                <a:spcPts val="95"/>
              </a:spcBef>
            </a:pP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646" spc="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ul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ama</a:t>
            </a:r>
            <a:r>
              <a:rPr sz="2646" spc="-78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İzl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43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so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uml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sun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646" spc="-105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son</a:t>
            </a:r>
            <a:r>
              <a:rPr sz="2646" spc="-43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12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elen</a:t>
            </a:r>
            <a:r>
              <a:rPr sz="2646" spc="-39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ö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-15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vl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646" spc="-46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-21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646" spc="-53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-21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109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2646" spc="-40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646" spc="-18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43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-56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10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ş</a:t>
            </a:r>
            <a:r>
              <a:rPr sz="2646" spc="-41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bili</a:t>
            </a:r>
            <a:r>
              <a:rPr sz="2646" spc="-4" baseline="3413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spc="-52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5" baseline="170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esi</a:t>
            </a:r>
            <a:r>
              <a:rPr sz="2646" spc="-54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om</a:t>
            </a:r>
            <a:r>
              <a:rPr sz="2646" spc="-15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66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mad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ğı</a:t>
            </a:r>
            <a:r>
              <a:rPr sz="2646" spc="-13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duruml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32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2646" spc="-78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spc="-3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Li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esi</a:t>
            </a:r>
            <a:r>
              <a:rPr sz="2646" spc="-7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-4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şuyla</a:t>
            </a:r>
            <a:r>
              <a:rPr sz="2646" spc="-56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75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spc="-65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duru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und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-109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şüpheleni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646" spc="-108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yların</a:t>
            </a:r>
            <a:r>
              <a:rPr sz="2646" spc="-93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646" spc="-15" baseline="1706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ta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ylı</a:t>
            </a:r>
            <a:r>
              <a:rPr sz="2646" spc="-43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isine</a:t>
            </a:r>
            <a:r>
              <a:rPr sz="2646" spc="-3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spc="-5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39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ndan</a:t>
            </a:r>
            <a:r>
              <a:rPr sz="2646" spc="-80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ul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şı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175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2646" spc="-9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ağ</a:t>
            </a:r>
            <a:r>
              <a:rPr sz="2646" spc="-22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durumu</a:t>
            </a:r>
            <a:r>
              <a:rPr sz="2646" spc="-4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C00000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arpı</a:t>
            </a:r>
            <a:r>
              <a:rPr sz="2646" spc="-4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-3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46" spc="-32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arl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ı</a:t>
            </a:r>
            <a:r>
              <a:rPr sz="2646" spc="-120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spc="-32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ol</a:t>
            </a:r>
            <a:r>
              <a:rPr sz="2646" spc="-41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edi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niz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2646" spc="-64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spc="-35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bi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46" spc="-66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elmişse</a:t>
            </a:r>
            <a:r>
              <a:rPr sz="2646" spc="-62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so</a:t>
            </a:r>
            <a:r>
              <a:rPr sz="2646" spc="-4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un</a:t>
            </a:r>
            <a:r>
              <a:rPr sz="2646" spc="-13" baseline="170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46" spc="-21" baseline="1706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46" spc="-175" baseline="170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587" y="6181696"/>
            <a:ext cx="45984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 rot="16200000">
            <a:off x="10622824" y="3550250"/>
            <a:ext cx="1147736" cy="270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722" marR="201625" algn="ctr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2977" spc="-28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985">
              <a:latin typeface="Calibri"/>
              <a:cs typeface="Calibri"/>
            </a:endParaRPr>
          </a:p>
          <a:p>
            <a:pPr algn="ctr">
              <a:lnSpc>
                <a:spcPts val="2381"/>
              </a:lnSpc>
              <a:spcBef>
                <a:spcPts val="12"/>
              </a:spcBef>
            </a:pP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977" spc="4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şl</a:t>
            </a:r>
            <a:r>
              <a:rPr sz="2977" spc="-15" baseline="15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1517" dirty="0">
                <a:solidFill>
                  <a:srgbClr val="FFFFFF"/>
                </a:solidFill>
                <a:latin typeface="Calibri"/>
                <a:cs typeface="Calibri"/>
              </a:rPr>
              <a:t>tma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394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4687</TotalTime>
  <Words>1196</Words>
  <Application>Microsoft Office PowerPoint</Application>
  <PresentationFormat>Özel</PresentationFormat>
  <Paragraphs>321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Ofis Teması</vt:lpstr>
      <vt:lpstr>Uygulama ve izleme sorumlularının e-sınav oturumlarında yapması gereken işlemler ve sorumlulukları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611</cp:revision>
  <cp:lastPrinted>2019-08-20T12:05:08Z</cp:lastPrinted>
  <dcterms:created xsi:type="dcterms:W3CDTF">2018-04-18T08:47:01Z</dcterms:created>
  <dcterms:modified xsi:type="dcterms:W3CDTF">2024-02-08T09:10:48Z</dcterms:modified>
</cp:coreProperties>
</file>