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5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426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268" r:id="rId27"/>
  </p:sldIdLst>
  <p:sldSz cx="13442950" cy="7561263"/>
  <p:notesSz cx="6761163" cy="9942513"/>
  <p:defaultTextStyle>
    <a:defPPr>
      <a:defRPr lang="tr-T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880"/>
    <a:srgbClr val="075BA1"/>
    <a:srgbClr val="E7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6433" autoAdjust="0"/>
  </p:normalViewPr>
  <p:slideViewPr>
    <p:cSldViewPr>
      <p:cViewPr>
        <p:scale>
          <a:sx n="75" d="100"/>
          <a:sy n="75" d="100"/>
        </p:scale>
        <p:origin x="1758" y="654"/>
      </p:cViewPr>
      <p:guideLst>
        <p:guide orient="horz" pos="2382"/>
        <p:guide pos="4234"/>
      </p:guideLst>
    </p:cSldViewPr>
  </p:slideViewPr>
  <p:outlineViewPr>
    <p:cViewPr>
      <p:scale>
        <a:sx n="33" d="100"/>
        <a:sy n="33" d="100"/>
      </p:scale>
      <p:origin x="0" y="-13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"/>
    </p:cViewPr>
  </p:sorterViewPr>
  <p:notesViewPr>
    <p:cSldViewPr>
      <p:cViewPr varScale="1">
        <p:scale>
          <a:sx n="81" d="100"/>
          <a:sy n="81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051" y="1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0AB7-C4C2-4AB4-A8BA-0C73C988C27C}" type="datetimeFigureOut">
              <a:rPr lang="tr-TR" smtClean="0"/>
              <a:t>8.02.2024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051" y="9444038"/>
            <a:ext cx="2930525" cy="4984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0D5B-0FB5-4778-937F-3910FCC5C0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21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29764" y="0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/>
          <a:lstStyle>
            <a:lvl1pPr algn="r">
              <a:defRPr sz="1200"/>
            </a:lvl1pPr>
          </a:lstStyle>
          <a:p>
            <a:fld id="{82E5C521-B80F-4585-8404-01028537DD02}" type="datetimeFigureOut">
              <a:rPr lang="tr-TR" smtClean="0"/>
              <a:t>8.02.2024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7713"/>
            <a:ext cx="6621463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9" tIns="45659" rIns="91319" bIns="4565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6117" y="4722698"/>
            <a:ext cx="5408930" cy="4474130"/>
          </a:xfrm>
          <a:prstGeom prst="rect">
            <a:avLst/>
          </a:prstGeom>
        </p:spPr>
        <p:txBody>
          <a:bodyPr vert="horz" lIns="91319" tIns="45659" rIns="91319" bIns="45659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29764" y="9443662"/>
            <a:ext cx="2929837" cy="497126"/>
          </a:xfrm>
          <a:prstGeom prst="rect">
            <a:avLst/>
          </a:prstGeom>
        </p:spPr>
        <p:txBody>
          <a:bodyPr vert="horz" lIns="91319" tIns="45659" rIns="91319" bIns="45659" rtlCol="0" anchor="b"/>
          <a:lstStyle>
            <a:lvl1pPr algn="r">
              <a:defRPr sz="1200"/>
            </a:lvl1pPr>
          </a:lstStyle>
          <a:p>
            <a:fld id="{AC1FABF0-851F-46F6-BEF7-9C3112455D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86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831774" y="2313038"/>
            <a:ext cx="11779403" cy="2935186"/>
            <a:chOff x="655326" y="2340826"/>
            <a:chExt cx="11779403" cy="2935186"/>
          </a:xfrm>
        </p:grpSpPr>
        <p:pic>
          <p:nvPicPr>
            <p:cNvPr id="9" name="Resim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2400995" y="2743194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Resim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655326" y="2340826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77059" y="2692296"/>
            <a:ext cx="9634118" cy="21166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96563" y="4933482"/>
            <a:ext cx="9514614" cy="79647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1B83-5619-4EA8-945E-76D1A0DED0FB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03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025C-91F4-4339-A349-D16AC1B67C81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7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46139" y="302803"/>
            <a:ext cx="3024664" cy="645157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72147" y="302803"/>
            <a:ext cx="8849943" cy="645157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BBD0-0E71-460F-B881-F0A5F63FAF04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4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685" y="1067513"/>
            <a:ext cx="12901580" cy="6035414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43452CF4-D685-4555-ABC6-DFD85CCE493C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0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6" name="Grup 25"/>
          <p:cNvGrpSpPr/>
          <p:nvPr userDrawn="1"/>
        </p:nvGrpSpPr>
        <p:grpSpPr>
          <a:xfrm>
            <a:off x="1111995" y="2313038"/>
            <a:ext cx="11218960" cy="2935186"/>
            <a:chOff x="1808104" y="2316541"/>
            <a:chExt cx="11218960" cy="2935186"/>
          </a:xfrm>
        </p:grpSpPr>
        <p:pic>
          <p:nvPicPr>
            <p:cNvPr id="24" name="Resim 2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7048" r="16062" b="33503"/>
            <a:stretch/>
          </p:blipFill>
          <p:spPr>
            <a:xfrm>
              <a:off x="1808104" y="2718909"/>
              <a:ext cx="10033734" cy="2130450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Resim 2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5" r="42076" b="61277"/>
            <a:stretch/>
          </p:blipFill>
          <p:spPr>
            <a:xfrm>
              <a:off x="10866824" y="2316541"/>
              <a:ext cx="2160240" cy="293518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1995" y="3384742"/>
            <a:ext cx="8921848" cy="791778"/>
          </a:xfr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18519" y="4932760"/>
            <a:ext cx="9152196" cy="432048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5FC7-8F27-4AE4-A3E6-0D211B2F89E4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76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72148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33500" y="1764296"/>
            <a:ext cx="5937302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2" name="Dikdörtgen 11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 r="288" b="52612"/>
          <a:stretch/>
        </p:blipFill>
        <p:spPr>
          <a:xfrm>
            <a:off x="416259" y="208318"/>
            <a:ext cx="12817424" cy="6199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1018519" y="229054"/>
            <a:ext cx="12220621" cy="527241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17" name="Veri Yer Tutucusu 3"/>
          <p:cNvSpPr>
            <a:spLocks noGrp="1"/>
          </p:cNvSpPr>
          <p:nvPr>
            <p:ph type="dt" sz="half" idx="11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67842A38-0587-4B12-990C-B3AC5FE28F3B}" type="datetime1">
              <a:rPr lang="tr-TR" smtClean="0"/>
              <a:t>8.02.2024</a:t>
            </a:fld>
            <a:endParaRPr lang="tr-TR"/>
          </a:p>
        </p:txBody>
      </p:sp>
      <p:sp>
        <p:nvSpPr>
          <p:cNvPr id="18" name="Altbilgi Yer Tutucusu 4"/>
          <p:cNvSpPr>
            <a:spLocks noGrp="1"/>
          </p:cNvSpPr>
          <p:nvPr>
            <p:ph type="ftr" sz="quarter" idx="12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9" name="Slayt Numarası Yer Tutucusu 5"/>
          <p:cNvSpPr>
            <a:spLocks noGrp="1"/>
          </p:cNvSpPr>
          <p:nvPr>
            <p:ph type="sldNum" sz="quarter" idx="13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74638" y="143710"/>
            <a:ext cx="843881" cy="7594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3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1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1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2C4F-51EB-43D3-95AC-3B90643976FD}" type="datetime1">
              <a:rPr lang="tr-TR" smtClean="0"/>
              <a:t>8.02.2024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97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AF0D-01DB-416D-909C-6B12AEF98B43}" type="datetime1">
              <a:rPr lang="tr-TR" smtClean="0"/>
              <a:t>8.02.2024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7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 userDrawn="1"/>
        </p:nvSpPr>
        <p:spPr>
          <a:xfrm>
            <a:off x="0" y="0"/>
            <a:ext cx="13442950" cy="7561263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9" r="288" b="40667"/>
          <a:stretch/>
        </p:blipFill>
        <p:spPr>
          <a:xfrm>
            <a:off x="26313" y="36215"/>
            <a:ext cx="13390325" cy="15504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51066" r="49363" b="37338"/>
          <a:stretch/>
        </p:blipFill>
        <p:spPr>
          <a:xfrm>
            <a:off x="12914163" y="7177826"/>
            <a:ext cx="360040" cy="343378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Veri Yer Tutucusu 3"/>
          <p:cNvSpPr>
            <a:spLocks noGrp="1"/>
          </p:cNvSpPr>
          <p:nvPr>
            <p:ph type="dt" sz="half" idx="10"/>
          </p:nvPr>
        </p:nvSpPr>
        <p:spPr>
          <a:xfrm>
            <a:off x="240755" y="7177827"/>
            <a:ext cx="3136689" cy="343378"/>
          </a:xfrm>
        </p:spPr>
        <p:txBody>
          <a:bodyPr/>
          <a:lstStyle/>
          <a:p>
            <a:fld id="{1B7D6AAE-3A5D-452B-9A5F-1B1DCAF2FDC0}" type="datetime1">
              <a:rPr lang="tr-TR" smtClean="0"/>
              <a:t>8.02.2024</a:t>
            </a:fld>
            <a:endParaRPr lang="tr-TR"/>
          </a:p>
        </p:txBody>
      </p:sp>
      <p:sp>
        <p:nvSpPr>
          <p:cNvPr id="12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93008" y="7177827"/>
            <a:ext cx="4256934" cy="34337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5" t="1312" r="42076" b="73039"/>
          <a:stretch/>
        </p:blipFill>
        <p:spPr>
          <a:xfrm>
            <a:off x="11783545" y="180231"/>
            <a:ext cx="1418650" cy="127678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2842155" y="7177826"/>
            <a:ext cx="498247" cy="34337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DEE5F98-4B2F-48CB-BA7E-61D40270C40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5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2148" y="301050"/>
            <a:ext cx="4422638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5821" y="301052"/>
            <a:ext cx="7514982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2148" y="1582266"/>
            <a:ext cx="4422638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2B46-5CD3-49F8-9B19-A86CFF3BE990}" type="datetime1">
              <a:rPr lang="tr-TR" smtClean="0"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71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0C2-382A-4541-A9D5-F78B7FDDC44F}" type="datetime1">
              <a:rPr lang="tr-TR" smtClean="0"/>
              <a:t>8.02.2024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5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2148" y="1764296"/>
            <a:ext cx="12098655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72148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1E0E-8643-4087-8621-FB6B5BDA3DC5}" type="datetime1">
              <a:rPr lang="tr-TR" smtClean="0"/>
              <a:t>8.02.2024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593009" y="7008173"/>
            <a:ext cx="4256934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634114" y="7008173"/>
            <a:ext cx="3136689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5F98-4B2F-48CB-BA7E-61D40270C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7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12" Type="http://schemas.openxmlformats.org/officeDocument/2006/relationships/image" Target="../media/image50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../media/image43.jpg"/><Relationship Id="rId10" Type="http://schemas.openxmlformats.org/officeDocument/2006/relationships/image" Target="../media/image48.jp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E-sınav uygulamalarında sıkça karşılaşılan teknik sorunlar ve çözümleri </a:t>
            </a: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08.02.2024</a:t>
            </a:r>
          </a:p>
        </p:txBody>
      </p:sp>
    </p:spTree>
    <p:extLst>
      <p:ext uri="{BB962C8B-B14F-4D97-AF65-F5344CB8AC3E}">
        <p14:creationId xmlns:p14="http://schemas.microsoft.com/office/powerpoint/2010/main" val="257096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459352" y="3489940"/>
            <a:ext cx="5146698" cy="3965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6671066" y="3701659"/>
            <a:ext cx="4723269" cy="3542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2273771" y="1742451"/>
            <a:ext cx="5887703" cy="4521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2485487" y="1954166"/>
            <a:ext cx="5464271" cy="409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 txBox="1"/>
          <p:nvPr/>
        </p:nvSpPr>
        <p:spPr>
          <a:xfrm>
            <a:off x="244778" y="164387"/>
            <a:ext cx="1035409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2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969" spc="4" baseline="7623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rhangi</a:t>
            </a:r>
            <a:r>
              <a:rPr sz="3969" spc="-80" baseline="76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bir bilgis</a:t>
            </a:r>
            <a:r>
              <a:rPr sz="3969" spc="-55" baseline="7623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32" baseline="7623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arı</a:t>
            </a:r>
            <a:r>
              <a:rPr sz="3969" spc="-10" baseline="76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fizi</a:t>
            </a:r>
            <a:r>
              <a:rPr sz="3969" spc="-28" baseline="7623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sel</a:t>
            </a:r>
            <a:r>
              <a:rPr sz="3969" spc="-10" baseline="76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ola</a:t>
            </a:r>
            <a:r>
              <a:rPr sz="3969" spc="-55" baseline="7623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969" spc="-10" baseline="76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baş</a:t>
            </a:r>
            <a:r>
              <a:rPr sz="3969" spc="-37" baseline="7623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10" baseline="76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bilgis</a:t>
            </a:r>
            <a:r>
              <a:rPr sz="3969" spc="-55" baseline="7623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32" baseline="7623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arla</a:t>
            </a:r>
            <a:r>
              <a:rPr sz="3969" spc="-10" baseline="76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deği</a:t>
            </a:r>
            <a:r>
              <a:rPr sz="3969" spc="-28" baseline="76231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tirm</a:t>
            </a:r>
            <a:r>
              <a:rPr sz="3969" spc="4" baseline="7623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202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865464" y="2241494"/>
            <a:ext cx="4341845" cy="2187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2077180" y="2453208"/>
            <a:ext cx="3918413" cy="176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1852022" y="3335356"/>
            <a:ext cx="1119066" cy="309171"/>
          </a:xfrm>
          <a:custGeom>
            <a:avLst/>
            <a:gdLst/>
            <a:ahLst/>
            <a:cxnLst/>
            <a:rect l="l" t="t" r="r" b="b"/>
            <a:pathLst>
              <a:path w="1014983" h="280415">
                <a:moveTo>
                  <a:pt x="874776" y="0"/>
                </a:moveTo>
                <a:lnTo>
                  <a:pt x="874776" y="70104"/>
                </a:lnTo>
                <a:lnTo>
                  <a:pt x="0" y="70104"/>
                </a:lnTo>
                <a:lnTo>
                  <a:pt x="0" y="210312"/>
                </a:lnTo>
                <a:lnTo>
                  <a:pt x="874776" y="210312"/>
                </a:lnTo>
                <a:lnTo>
                  <a:pt x="874776" y="280415"/>
                </a:lnTo>
                <a:lnTo>
                  <a:pt x="1014983" y="140208"/>
                </a:lnTo>
                <a:lnTo>
                  <a:pt x="874776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852022" y="3335356"/>
            <a:ext cx="1119066" cy="309171"/>
          </a:xfrm>
          <a:custGeom>
            <a:avLst/>
            <a:gdLst/>
            <a:ahLst/>
            <a:cxnLst/>
            <a:rect l="l" t="t" r="r" b="b"/>
            <a:pathLst>
              <a:path w="1014983" h="280415">
                <a:moveTo>
                  <a:pt x="0" y="70104"/>
                </a:moveTo>
                <a:lnTo>
                  <a:pt x="874776" y="70104"/>
                </a:lnTo>
                <a:lnTo>
                  <a:pt x="874776" y="0"/>
                </a:lnTo>
                <a:lnTo>
                  <a:pt x="1014983" y="140208"/>
                </a:lnTo>
                <a:lnTo>
                  <a:pt x="874776" y="280415"/>
                </a:lnTo>
                <a:lnTo>
                  <a:pt x="874776" y="210312"/>
                </a:lnTo>
                <a:lnTo>
                  <a:pt x="0" y="210312"/>
                </a:lnTo>
                <a:lnTo>
                  <a:pt x="0" y="70104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5506632" y="2290221"/>
            <a:ext cx="5872581" cy="3042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5718346" y="2517620"/>
            <a:ext cx="5449150" cy="260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7874148" y="3896571"/>
            <a:ext cx="1270291" cy="277246"/>
          </a:xfrm>
          <a:custGeom>
            <a:avLst/>
            <a:gdLst/>
            <a:ahLst/>
            <a:cxnLst/>
            <a:rect l="l" t="t" r="r" b="b"/>
            <a:pathLst>
              <a:path w="1152143" h="251460">
                <a:moveTo>
                  <a:pt x="125729" y="0"/>
                </a:moveTo>
                <a:lnTo>
                  <a:pt x="0" y="125730"/>
                </a:lnTo>
                <a:lnTo>
                  <a:pt x="125729" y="251460"/>
                </a:lnTo>
                <a:lnTo>
                  <a:pt x="125729" y="188595"/>
                </a:lnTo>
                <a:lnTo>
                  <a:pt x="1152143" y="188595"/>
                </a:lnTo>
                <a:lnTo>
                  <a:pt x="1152143" y="62865"/>
                </a:lnTo>
                <a:lnTo>
                  <a:pt x="125729" y="62865"/>
                </a:lnTo>
                <a:lnTo>
                  <a:pt x="125729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7874148" y="3896571"/>
            <a:ext cx="1270291" cy="277246"/>
          </a:xfrm>
          <a:custGeom>
            <a:avLst/>
            <a:gdLst/>
            <a:ahLst/>
            <a:cxnLst/>
            <a:rect l="l" t="t" r="r" b="b"/>
            <a:pathLst>
              <a:path w="1152143" h="251460">
                <a:moveTo>
                  <a:pt x="0" y="125730"/>
                </a:moveTo>
                <a:lnTo>
                  <a:pt x="125729" y="0"/>
                </a:lnTo>
                <a:lnTo>
                  <a:pt x="125729" y="62865"/>
                </a:lnTo>
                <a:lnTo>
                  <a:pt x="1152143" y="62865"/>
                </a:lnTo>
                <a:lnTo>
                  <a:pt x="1152143" y="188595"/>
                </a:lnTo>
                <a:lnTo>
                  <a:pt x="125729" y="188595"/>
                </a:lnTo>
                <a:lnTo>
                  <a:pt x="125729" y="251460"/>
                </a:lnTo>
                <a:lnTo>
                  <a:pt x="0" y="12573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1769687" y="3726862"/>
            <a:ext cx="3972183" cy="383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1981403" y="3938575"/>
            <a:ext cx="3548751" cy="3587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3307145" y="6956361"/>
            <a:ext cx="1270292" cy="277246"/>
          </a:xfrm>
          <a:custGeom>
            <a:avLst/>
            <a:gdLst/>
            <a:ahLst/>
            <a:cxnLst/>
            <a:rect l="l" t="t" r="r" b="b"/>
            <a:pathLst>
              <a:path w="1152144" h="251459">
                <a:moveTo>
                  <a:pt x="125730" y="0"/>
                </a:moveTo>
                <a:lnTo>
                  <a:pt x="0" y="125729"/>
                </a:lnTo>
                <a:lnTo>
                  <a:pt x="125730" y="251459"/>
                </a:lnTo>
                <a:lnTo>
                  <a:pt x="125730" y="188594"/>
                </a:lnTo>
                <a:lnTo>
                  <a:pt x="1152144" y="188594"/>
                </a:lnTo>
                <a:lnTo>
                  <a:pt x="1152144" y="62864"/>
                </a:lnTo>
                <a:lnTo>
                  <a:pt x="125730" y="62864"/>
                </a:lnTo>
                <a:lnTo>
                  <a:pt x="125730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3307145" y="6956361"/>
            <a:ext cx="1270292" cy="277246"/>
          </a:xfrm>
          <a:custGeom>
            <a:avLst/>
            <a:gdLst/>
            <a:ahLst/>
            <a:cxnLst/>
            <a:rect l="l" t="t" r="r" b="b"/>
            <a:pathLst>
              <a:path w="1152144" h="251459">
                <a:moveTo>
                  <a:pt x="0" y="125729"/>
                </a:moveTo>
                <a:lnTo>
                  <a:pt x="125730" y="0"/>
                </a:lnTo>
                <a:lnTo>
                  <a:pt x="125730" y="62864"/>
                </a:lnTo>
                <a:lnTo>
                  <a:pt x="1152144" y="62864"/>
                </a:lnTo>
                <a:lnTo>
                  <a:pt x="1152144" y="188594"/>
                </a:lnTo>
                <a:lnTo>
                  <a:pt x="125730" y="188594"/>
                </a:lnTo>
                <a:lnTo>
                  <a:pt x="125730" y="251459"/>
                </a:lnTo>
                <a:lnTo>
                  <a:pt x="0" y="125729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4787471" y="4395611"/>
            <a:ext cx="3783992" cy="3142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/>
          <p:nvPr/>
        </p:nvSpPr>
        <p:spPr>
          <a:xfrm>
            <a:off x="4999187" y="4607328"/>
            <a:ext cx="3360561" cy="271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2" name="object 22"/>
          <p:cNvSpPr/>
          <p:nvPr/>
        </p:nvSpPr>
        <p:spPr>
          <a:xfrm>
            <a:off x="7356621" y="6479160"/>
            <a:ext cx="1003126" cy="317573"/>
          </a:xfrm>
          <a:custGeom>
            <a:avLst/>
            <a:gdLst/>
            <a:ahLst/>
            <a:cxnLst/>
            <a:rect l="l" t="t" r="r" b="b"/>
            <a:pathLst>
              <a:path w="909827" h="288036">
                <a:moveTo>
                  <a:pt x="144018" y="0"/>
                </a:moveTo>
                <a:lnTo>
                  <a:pt x="0" y="144017"/>
                </a:lnTo>
                <a:lnTo>
                  <a:pt x="144018" y="288035"/>
                </a:lnTo>
                <a:lnTo>
                  <a:pt x="144018" y="216026"/>
                </a:lnTo>
                <a:lnTo>
                  <a:pt x="909827" y="216026"/>
                </a:lnTo>
                <a:lnTo>
                  <a:pt x="909827" y="72008"/>
                </a:lnTo>
                <a:lnTo>
                  <a:pt x="144018" y="72008"/>
                </a:lnTo>
                <a:lnTo>
                  <a:pt x="144018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3" name="object 23"/>
          <p:cNvSpPr/>
          <p:nvPr/>
        </p:nvSpPr>
        <p:spPr>
          <a:xfrm>
            <a:off x="7356621" y="6479160"/>
            <a:ext cx="1003126" cy="317573"/>
          </a:xfrm>
          <a:custGeom>
            <a:avLst/>
            <a:gdLst/>
            <a:ahLst/>
            <a:cxnLst/>
            <a:rect l="l" t="t" r="r" b="b"/>
            <a:pathLst>
              <a:path w="909827" h="288036">
                <a:moveTo>
                  <a:pt x="0" y="144017"/>
                </a:moveTo>
                <a:lnTo>
                  <a:pt x="144018" y="0"/>
                </a:lnTo>
                <a:lnTo>
                  <a:pt x="144018" y="72008"/>
                </a:lnTo>
                <a:lnTo>
                  <a:pt x="909827" y="72008"/>
                </a:lnTo>
                <a:lnTo>
                  <a:pt x="909827" y="216026"/>
                </a:lnTo>
                <a:lnTo>
                  <a:pt x="144018" y="216026"/>
                </a:lnTo>
                <a:lnTo>
                  <a:pt x="144018" y="288035"/>
                </a:lnTo>
                <a:lnTo>
                  <a:pt x="0" y="14401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4" name="object 24"/>
          <p:cNvSpPr/>
          <p:nvPr/>
        </p:nvSpPr>
        <p:spPr>
          <a:xfrm>
            <a:off x="8230367" y="3898251"/>
            <a:ext cx="3523548" cy="3663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5" name="object 25"/>
          <p:cNvSpPr/>
          <p:nvPr/>
        </p:nvSpPr>
        <p:spPr>
          <a:xfrm>
            <a:off x="8442083" y="4109964"/>
            <a:ext cx="3100117" cy="34160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6" name="object 26"/>
          <p:cNvSpPr/>
          <p:nvPr/>
        </p:nvSpPr>
        <p:spPr>
          <a:xfrm>
            <a:off x="9658605" y="5607095"/>
            <a:ext cx="635146" cy="126021"/>
          </a:xfrm>
          <a:custGeom>
            <a:avLst/>
            <a:gdLst/>
            <a:ahLst/>
            <a:cxnLst/>
            <a:rect l="l" t="t" r="r" b="b"/>
            <a:pathLst>
              <a:path w="576072" h="114300">
                <a:moveTo>
                  <a:pt x="518922" y="0"/>
                </a:moveTo>
                <a:lnTo>
                  <a:pt x="518922" y="28575"/>
                </a:lnTo>
                <a:lnTo>
                  <a:pt x="0" y="28575"/>
                </a:lnTo>
                <a:lnTo>
                  <a:pt x="0" y="85725"/>
                </a:lnTo>
                <a:lnTo>
                  <a:pt x="518922" y="85725"/>
                </a:lnTo>
                <a:lnTo>
                  <a:pt x="518922" y="114300"/>
                </a:lnTo>
                <a:lnTo>
                  <a:pt x="576072" y="57150"/>
                </a:lnTo>
                <a:lnTo>
                  <a:pt x="518922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7" name="object 27"/>
          <p:cNvSpPr/>
          <p:nvPr/>
        </p:nvSpPr>
        <p:spPr>
          <a:xfrm>
            <a:off x="9658605" y="5607095"/>
            <a:ext cx="635146" cy="126021"/>
          </a:xfrm>
          <a:custGeom>
            <a:avLst/>
            <a:gdLst/>
            <a:ahLst/>
            <a:cxnLst/>
            <a:rect l="l" t="t" r="r" b="b"/>
            <a:pathLst>
              <a:path w="576072" h="114300">
                <a:moveTo>
                  <a:pt x="0" y="28575"/>
                </a:moveTo>
                <a:lnTo>
                  <a:pt x="518922" y="28575"/>
                </a:lnTo>
                <a:lnTo>
                  <a:pt x="518922" y="0"/>
                </a:lnTo>
                <a:lnTo>
                  <a:pt x="576072" y="57150"/>
                </a:lnTo>
                <a:lnTo>
                  <a:pt x="518922" y="114300"/>
                </a:lnTo>
                <a:lnTo>
                  <a:pt x="518922" y="85725"/>
                </a:lnTo>
                <a:lnTo>
                  <a:pt x="0" y="85725"/>
                </a:lnTo>
                <a:lnTo>
                  <a:pt x="0" y="2857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8" name="object 28"/>
          <p:cNvSpPr/>
          <p:nvPr/>
        </p:nvSpPr>
        <p:spPr>
          <a:xfrm>
            <a:off x="9658605" y="5754960"/>
            <a:ext cx="635146" cy="126021"/>
          </a:xfrm>
          <a:custGeom>
            <a:avLst/>
            <a:gdLst/>
            <a:ahLst/>
            <a:cxnLst/>
            <a:rect l="l" t="t" r="r" b="b"/>
            <a:pathLst>
              <a:path w="576072" h="114300">
                <a:moveTo>
                  <a:pt x="518922" y="0"/>
                </a:moveTo>
                <a:lnTo>
                  <a:pt x="518922" y="28575"/>
                </a:lnTo>
                <a:lnTo>
                  <a:pt x="0" y="28575"/>
                </a:lnTo>
                <a:lnTo>
                  <a:pt x="0" y="85725"/>
                </a:lnTo>
                <a:lnTo>
                  <a:pt x="518922" y="85725"/>
                </a:lnTo>
                <a:lnTo>
                  <a:pt x="518922" y="114300"/>
                </a:lnTo>
                <a:lnTo>
                  <a:pt x="576072" y="57150"/>
                </a:lnTo>
                <a:lnTo>
                  <a:pt x="518922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9" name="object 29"/>
          <p:cNvSpPr/>
          <p:nvPr/>
        </p:nvSpPr>
        <p:spPr>
          <a:xfrm>
            <a:off x="9658605" y="5754960"/>
            <a:ext cx="635146" cy="126021"/>
          </a:xfrm>
          <a:custGeom>
            <a:avLst/>
            <a:gdLst/>
            <a:ahLst/>
            <a:cxnLst/>
            <a:rect l="l" t="t" r="r" b="b"/>
            <a:pathLst>
              <a:path w="576072" h="114300">
                <a:moveTo>
                  <a:pt x="0" y="28575"/>
                </a:moveTo>
                <a:lnTo>
                  <a:pt x="518922" y="28575"/>
                </a:lnTo>
                <a:lnTo>
                  <a:pt x="518922" y="0"/>
                </a:lnTo>
                <a:lnTo>
                  <a:pt x="576072" y="57150"/>
                </a:lnTo>
                <a:lnTo>
                  <a:pt x="518922" y="114300"/>
                </a:lnTo>
                <a:lnTo>
                  <a:pt x="518922" y="85725"/>
                </a:lnTo>
                <a:lnTo>
                  <a:pt x="0" y="85725"/>
                </a:lnTo>
                <a:lnTo>
                  <a:pt x="0" y="2857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0" name="object 30"/>
          <p:cNvSpPr/>
          <p:nvPr/>
        </p:nvSpPr>
        <p:spPr>
          <a:xfrm>
            <a:off x="9658605" y="5966676"/>
            <a:ext cx="635146" cy="126021"/>
          </a:xfrm>
          <a:custGeom>
            <a:avLst/>
            <a:gdLst/>
            <a:ahLst/>
            <a:cxnLst/>
            <a:rect l="l" t="t" r="r" b="b"/>
            <a:pathLst>
              <a:path w="576072" h="114300">
                <a:moveTo>
                  <a:pt x="518922" y="0"/>
                </a:moveTo>
                <a:lnTo>
                  <a:pt x="518922" y="28575"/>
                </a:lnTo>
                <a:lnTo>
                  <a:pt x="0" y="28575"/>
                </a:lnTo>
                <a:lnTo>
                  <a:pt x="0" y="85725"/>
                </a:lnTo>
                <a:lnTo>
                  <a:pt x="518922" y="85725"/>
                </a:lnTo>
                <a:lnTo>
                  <a:pt x="518922" y="114300"/>
                </a:lnTo>
                <a:lnTo>
                  <a:pt x="576072" y="57150"/>
                </a:lnTo>
                <a:lnTo>
                  <a:pt x="518922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1" name="object 31"/>
          <p:cNvSpPr/>
          <p:nvPr/>
        </p:nvSpPr>
        <p:spPr>
          <a:xfrm>
            <a:off x="9658605" y="5966676"/>
            <a:ext cx="635146" cy="126021"/>
          </a:xfrm>
          <a:custGeom>
            <a:avLst/>
            <a:gdLst/>
            <a:ahLst/>
            <a:cxnLst/>
            <a:rect l="l" t="t" r="r" b="b"/>
            <a:pathLst>
              <a:path w="576072" h="114300">
                <a:moveTo>
                  <a:pt x="0" y="28575"/>
                </a:moveTo>
                <a:lnTo>
                  <a:pt x="518922" y="28575"/>
                </a:lnTo>
                <a:lnTo>
                  <a:pt x="518922" y="0"/>
                </a:lnTo>
                <a:lnTo>
                  <a:pt x="576072" y="57150"/>
                </a:lnTo>
                <a:lnTo>
                  <a:pt x="518922" y="114300"/>
                </a:lnTo>
                <a:lnTo>
                  <a:pt x="518922" y="85725"/>
                </a:lnTo>
                <a:lnTo>
                  <a:pt x="0" y="85725"/>
                </a:lnTo>
                <a:lnTo>
                  <a:pt x="0" y="2857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2" name="object 32"/>
          <p:cNvSpPr/>
          <p:nvPr/>
        </p:nvSpPr>
        <p:spPr>
          <a:xfrm>
            <a:off x="9675407" y="6670714"/>
            <a:ext cx="635146" cy="126021"/>
          </a:xfrm>
          <a:custGeom>
            <a:avLst/>
            <a:gdLst/>
            <a:ahLst/>
            <a:cxnLst/>
            <a:rect l="l" t="t" r="r" b="b"/>
            <a:pathLst>
              <a:path w="576072" h="114300">
                <a:moveTo>
                  <a:pt x="518922" y="0"/>
                </a:moveTo>
                <a:lnTo>
                  <a:pt x="518922" y="28575"/>
                </a:lnTo>
                <a:lnTo>
                  <a:pt x="0" y="28575"/>
                </a:lnTo>
                <a:lnTo>
                  <a:pt x="0" y="85725"/>
                </a:lnTo>
                <a:lnTo>
                  <a:pt x="518922" y="85725"/>
                </a:lnTo>
                <a:lnTo>
                  <a:pt x="518922" y="114300"/>
                </a:lnTo>
                <a:lnTo>
                  <a:pt x="576072" y="57150"/>
                </a:lnTo>
                <a:lnTo>
                  <a:pt x="518922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3" name="object 33"/>
          <p:cNvSpPr/>
          <p:nvPr/>
        </p:nvSpPr>
        <p:spPr>
          <a:xfrm>
            <a:off x="9675407" y="6670714"/>
            <a:ext cx="635146" cy="126021"/>
          </a:xfrm>
          <a:custGeom>
            <a:avLst/>
            <a:gdLst/>
            <a:ahLst/>
            <a:cxnLst/>
            <a:rect l="l" t="t" r="r" b="b"/>
            <a:pathLst>
              <a:path w="576072" h="114300">
                <a:moveTo>
                  <a:pt x="0" y="28575"/>
                </a:moveTo>
                <a:lnTo>
                  <a:pt x="518922" y="28575"/>
                </a:lnTo>
                <a:lnTo>
                  <a:pt x="518922" y="0"/>
                </a:lnTo>
                <a:lnTo>
                  <a:pt x="576072" y="57150"/>
                </a:lnTo>
                <a:lnTo>
                  <a:pt x="518922" y="114300"/>
                </a:lnTo>
                <a:lnTo>
                  <a:pt x="518922" y="85725"/>
                </a:lnTo>
                <a:lnTo>
                  <a:pt x="0" y="85725"/>
                </a:lnTo>
                <a:lnTo>
                  <a:pt x="0" y="2857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4" name="object 34"/>
          <p:cNvSpPr/>
          <p:nvPr/>
        </p:nvSpPr>
        <p:spPr>
          <a:xfrm>
            <a:off x="9680450" y="6892511"/>
            <a:ext cx="635145" cy="127700"/>
          </a:xfrm>
          <a:custGeom>
            <a:avLst/>
            <a:gdLst/>
            <a:ahLst/>
            <a:cxnLst/>
            <a:rect l="l" t="t" r="r" b="b"/>
            <a:pathLst>
              <a:path w="576071" h="115824">
                <a:moveTo>
                  <a:pt x="518159" y="0"/>
                </a:moveTo>
                <a:lnTo>
                  <a:pt x="518159" y="28955"/>
                </a:lnTo>
                <a:lnTo>
                  <a:pt x="0" y="28955"/>
                </a:lnTo>
                <a:lnTo>
                  <a:pt x="0" y="86867"/>
                </a:lnTo>
                <a:lnTo>
                  <a:pt x="518159" y="86867"/>
                </a:lnTo>
                <a:lnTo>
                  <a:pt x="518159" y="115823"/>
                </a:lnTo>
                <a:lnTo>
                  <a:pt x="576071" y="57911"/>
                </a:lnTo>
                <a:lnTo>
                  <a:pt x="518159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5" name="object 35"/>
          <p:cNvSpPr/>
          <p:nvPr/>
        </p:nvSpPr>
        <p:spPr>
          <a:xfrm>
            <a:off x="9680450" y="6892511"/>
            <a:ext cx="635145" cy="127700"/>
          </a:xfrm>
          <a:custGeom>
            <a:avLst/>
            <a:gdLst/>
            <a:ahLst/>
            <a:cxnLst/>
            <a:rect l="l" t="t" r="r" b="b"/>
            <a:pathLst>
              <a:path w="576071" h="115824">
                <a:moveTo>
                  <a:pt x="0" y="28955"/>
                </a:moveTo>
                <a:lnTo>
                  <a:pt x="518159" y="28955"/>
                </a:lnTo>
                <a:lnTo>
                  <a:pt x="518159" y="0"/>
                </a:lnTo>
                <a:lnTo>
                  <a:pt x="576071" y="57911"/>
                </a:lnTo>
                <a:lnTo>
                  <a:pt x="518159" y="115823"/>
                </a:lnTo>
                <a:lnTo>
                  <a:pt x="518159" y="86867"/>
                </a:lnTo>
                <a:lnTo>
                  <a:pt x="0" y="86867"/>
                </a:lnTo>
                <a:lnTo>
                  <a:pt x="0" y="2895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6" name="object 36"/>
          <p:cNvSpPr/>
          <p:nvPr/>
        </p:nvSpPr>
        <p:spPr>
          <a:xfrm>
            <a:off x="1981403" y="1717247"/>
            <a:ext cx="4025672" cy="882707"/>
          </a:xfrm>
          <a:custGeom>
            <a:avLst/>
            <a:gdLst/>
            <a:ahLst/>
            <a:cxnLst/>
            <a:rect l="l" t="t" r="r" b="b"/>
            <a:pathLst>
              <a:path w="3651250" h="800608">
                <a:moveTo>
                  <a:pt x="3651250" y="711708"/>
                </a:moveTo>
                <a:lnTo>
                  <a:pt x="1460500" y="711708"/>
                </a:lnTo>
                <a:lnTo>
                  <a:pt x="2555875" y="800608"/>
                </a:lnTo>
                <a:lnTo>
                  <a:pt x="3651250" y="711708"/>
                </a:lnTo>
              </a:path>
              <a:path w="3651250" h="800608">
                <a:moveTo>
                  <a:pt x="8763000" y="0"/>
                </a:moveTo>
                <a:lnTo>
                  <a:pt x="0" y="0"/>
                </a:lnTo>
                <a:lnTo>
                  <a:pt x="0" y="711708"/>
                </a:lnTo>
                <a:lnTo>
                  <a:pt x="8763000" y="711708"/>
                </a:lnTo>
                <a:lnTo>
                  <a:pt x="8763000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7" name="object 37"/>
          <p:cNvSpPr/>
          <p:nvPr/>
        </p:nvSpPr>
        <p:spPr>
          <a:xfrm>
            <a:off x="1981403" y="1717247"/>
            <a:ext cx="9661613" cy="882707"/>
          </a:xfrm>
          <a:custGeom>
            <a:avLst/>
            <a:gdLst/>
            <a:ahLst/>
            <a:cxnLst/>
            <a:rect l="l" t="t" r="r" b="b"/>
            <a:pathLst>
              <a:path w="8763000" h="800608">
                <a:moveTo>
                  <a:pt x="0" y="0"/>
                </a:moveTo>
                <a:lnTo>
                  <a:pt x="1460500" y="0"/>
                </a:lnTo>
                <a:lnTo>
                  <a:pt x="3651250" y="0"/>
                </a:lnTo>
                <a:lnTo>
                  <a:pt x="8763000" y="0"/>
                </a:lnTo>
                <a:lnTo>
                  <a:pt x="8763000" y="415163"/>
                </a:lnTo>
                <a:lnTo>
                  <a:pt x="8763000" y="593089"/>
                </a:lnTo>
                <a:lnTo>
                  <a:pt x="8763000" y="711708"/>
                </a:lnTo>
                <a:lnTo>
                  <a:pt x="3651250" y="711708"/>
                </a:lnTo>
                <a:lnTo>
                  <a:pt x="2555875" y="800608"/>
                </a:lnTo>
                <a:lnTo>
                  <a:pt x="1460500" y="711708"/>
                </a:lnTo>
                <a:lnTo>
                  <a:pt x="0" y="711708"/>
                </a:lnTo>
                <a:lnTo>
                  <a:pt x="0" y="593089"/>
                </a:lnTo>
                <a:lnTo>
                  <a:pt x="0" y="4151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8" name="object 38"/>
          <p:cNvSpPr/>
          <p:nvPr/>
        </p:nvSpPr>
        <p:spPr>
          <a:xfrm>
            <a:off x="2213283" y="2627958"/>
            <a:ext cx="253022" cy="396545"/>
          </a:xfrm>
          <a:custGeom>
            <a:avLst/>
            <a:gdLst/>
            <a:ahLst/>
            <a:cxnLst/>
            <a:rect l="l" t="t" r="r" b="b"/>
            <a:pathLst>
              <a:path w="229489" h="359663">
                <a:moveTo>
                  <a:pt x="229489" y="325374"/>
                </a:moveTo>
                <a:lnTo>
                  <a:pt x="130175" y="325374"/>
                </a:lnTo>
                <a:lnTo>
                  <a:pt x="179831" y="359663"/>
                </a:lnTo>
                <a:lnTo>
                  <a:pt x="229489" y="325374"/>
                </a:lnTo>
              </a:path>
              <a:path w="229489" h="359663">
                <a:moveTo>
                  <a:pt x="290956" y="34289"/>
                </a:moveTo>
                <a:lnTo>
                  <a:pt x="68706" y="34289"/>
                </a:lnTo>
                <a:lnTo>
                  <a:pt x="49656" y="89915"/>
                </a:lnTo>
                <a:lnTo>
                  <a:pt x="0" y="124205"/>
                </a:lnTo>
                <a:lnTo>
                  <a:pt x="18923" y="179831"/>
                </a:lnTo>
                <a:lnTo>
                  <a:pt x="0" y="235458"/>
                </a:lnTo>
                <a:lnTo>
                  <a:pt x="49656" y="269748"/>
                </a:lnTo>
                <a:lnTo>
                  <a:pt x="68706" y="325374"/>
                </a:lnTo>
                <a:lnTo>
                  <a:pt x="290956" y="325374"/>
                </a:lnTo>
                <a:lnTo>
                  <a:pt x="310006" y="269748"/>
                </a:lnTo>
                <a:lnTo>
                  <a:pt x="359664" y="235458"/>
                </a:lnTo>
                <a:lnTo>
                  <a:pt x="340741" y="179831"/>
                </a:lnTo>
                <a:lnTo>
                  <a:pt x="359664" y="124205"/>
                </a:lnTo>
                <a:lnTo>
                  <a:pt x="310006" y="89915"/>
                </a:lnTo>
                <a:lnTo>
                  <a:pt x="290956" y="34289"/>
                </a:lnTo>
              </a:path>
              <a:path w="229489" h="359663">
                <a:moveTo>
                  <a:pt x="179831" y="0"/>
                </a:moveTo>
                <a:lnTo>
                  <a:pt x="130175" y="34289"/>
                </a:lnTo>
                <a:lnTo>
                  <a:pt x="229489" y="34289"/>
                </a:lnTo>
                <a:lnTo>
                  <a:pt x="179831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9" name="object 39"/>
          <p:cNvSpPr/>
          <p:nvPr/>
        </p:nvSpPr>
        <p:spPr>
          <a:xfrm>
            <a:off x="2213282" y="2627958"/>
            <a:ext cx="396546" cy="396545"/>
          </a:xfrm>
          <a:custGeom>
            <a:avLst/>
            <a:gdLst/>
            <a:ahLst/>
            <a:cxnLst/>
            <a:rect l="l" t="t" r="r" b="b"/>
            <a:pathLst>
              <a:path w="359664" h="359663">
                <a:moveTo>
                  <a:pt x="0" y="124205"/>
                </a:moveTo>
                <a:lnTo>
                  <a:pt x="49656" y="89915"/>
                </a:lnTo>
                <a:lnTo>
                  <a:pt x="68706" y="34289"/>
                </a:lnTo>
                <a:lnTo>
                  <a:pt x="130175" y="34289"/>
                </a:lnTo>
                <a:lnTo>
                  <a:pt x="179831" y="0"/>
                </a:lnTo>
                <a:lnTo>
                  <a:pt x="229489" y="34289"/>
                </a:lnTo>
                <a:lnTo>
                  <a:pt x="290956" y="34289"/>
                </a:lnTo>
                <a:lnTo>
                  <a:pt x="310006" y="89915"/>
                </a:lnTo>
                <a:lnTo>
                  <a:pt x="359664" y="124205"/>
                </a:lnTo>
                <a:lnTo>
                  <a:pt x="340741" y="179831"/>
                </a:lnTo>
                <a:lnTo>
                  <a:pt x="359664" y="235458"/>
                </a:lnTo>
                <a:lnTo>
                  <a:pt x="310006" y="269748"/>
                </a:lnTo>
                <a:lnTo>
                  <a:pt x="290956" y="325374"/>
                </a:lnTo>
                <a:lnTo>
                  <a:pt x="229489" y="325374"/>
                </a:lnTo>
                <a:lnTo>
                  <a:pt x="179831" y="359663"/>
                </a:lnTo>
                <a:lnTo>
                  <a:pt x="130175" y="325374"/>
                </a:lnTo>
                <a:lnTo>
                  <a:pt x="68706" y="325374"/>
                </a:lnTo>
                <a:lnTo>
                  <a:pt x="49656" y="269748"/>
                </a:lnTo>
                <a:lnTo>
                  <a:pt x="0" y="235458"/>
                </a:lnTo>
                <a:lnTo>
                  <a:pt x="18923" y="179831"/>
                </a:lnTo>
                <a:lnTo>
                  <a:pt x="0" y="1242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40" name="object 40"/>
          <p:cNvSpPr/>
          <p:nvPr/>
        </p:nvSpPr>
        <p:spPr>
          <a:xfrm>
            <a:off x="9127636" y="3483220"/>
            <a:ext cx="253021" cy="398226"/>
          </a:xfrm>
          <a:custGeom>
            <a:avLst/>
            <a:gdLst/>
            <a:ahLst/>
            <a:cxnLst/>
            <a:rect l="l" t="t" r="r" b="b"/>
            <a:pathLst>
              <a:path w="229488" h="361188">
                <a:moveTo>
                  <a:pt x="229488" y="326644"/>
                </a:moveTo>
                <a:lnTo>
                  <a:pt x="130175" y="326644"/>
                </a:lnTo>
                <a:lnTo>
                  <a:pt x="179831" y="361188"/>
                </a:lnTo>
                <a:lnTo>
                  <a:pt x="229488" y="326644"/>
                </a:lnTo>
              </a:path>
              <a:path w="229488" h="361188">
                <a:moveTo>
                  <a:pt x="290956" y="34544"/>
                </a:moveTo>
                <a:lnTo>
                  <a:pt x="68706" y="34544"/>
                </a:lnTo>
                <a:lnTo>
                  <a:pt x="49656" y="90297"/>
                </a:lnTo>
                <a:lnTo>
                  <a:pt x="0" y="124840"/>
                </a:lnTo>
                <a:lnTo>
                  <a:pt x="18923" y="180594"/>
                </a:lnTo>
                <a:lnTo>
                  <a:pt x="0" y="236347"/>
                </a:lnTo>
                <a:lnTo>
                  <a:pt x="49656" y="270890"/>
                </a:lnTo>
                <a:lnTo>
                  <a:pt x="68706" y="326644"/>
                </a:lnTo>
                <a:lnTo>
                  <a:pt x="290956" y="326644"/>
                </a:lnTo>
                <a:lnTo>
                  <a:pt x="310006" y="270890"/>
                </a:lnTo>
                <a:lnTo>
                  <a:pt x="359663" y="236347"/>
                </a:lnTo>
                <a:lnTo>
                  <a:pt x="340740" y="180594"/>
                </a:lnTo>
                <a:lnTo>
                  <a:pt x="359663" y="124840"/>
                </a:lnTo>
                <a:lnTo>
                  <a:pt x="310006" y="90297"/>
                </a:lnTo>
                <a:lnTo>
                  <a:pt x="290956" y="34544"/>
                </a:lnTo>
              </a:path>
              <a:path w="229488" h="361188">
                <a:moveTo>
                  <a:pt x="179831" y="0"/>
                </a:moveTo>
                <a:lnTo>
                  <a:pt x="130175" y="34544"/>
                </a:lnTo>
                <a:lnTo>
                  <a:pt x="229488" y="34544"/>
                </a:lnTo>
                <a:lnTo>
                  <a:pt x="179831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41" name="object 41"/>
          <p:cNvSpPr/>
          <p:nvPr/>
        </p:nvSpPr>
        <p:spPr>
          <a:xfrm>
            <a:off x="9127636" y="3483220"/>
            <a:ext cx="396545" cy="398226"/>
          </a:xfrm>
          <a:custGeom>
            <a:avLst/>
            <a:gdLst/>
            <a:ahLst/>
            <a:cxnLst/>
            <a:rect l="l" t="t" r="r" b="b"/>
            <a:pathLst>
              <a:path w="359663" h="361188">
                <a:moveTo>
                  <a:pt x="0" y="124840"/>
                </a:moveTo>
                <a:lnTo>
                  <a:pt x="49656" y="90297"/>
                </a:lnTo>
                <a:lnTo>
                  <a:pt x="68706" y="34544"/>
                </a:lnTo>
                <a:lnTo>
                  <a:pt x="130175" y="34544"/>
                </a:lnTo>
                <a:lnTo>
                  <a:pt x="179831" y="0"/>
                </a:lnTo>
                <a:lnTo>
                  <a:pt x="229488" y="34544"/>
                </a:lnTo>
                <a:lnTo>
                  <a:pt x="290956" y="34544"/>
                </a:lnTo>
                <a:lnTo>
                  <a:pt x="310006" y="90297"/>
                </a:lnTo>
                <a:lnTo>
                  <a:pt x="359663" y="124840"/>
                </a:lnTo>
                <a:lnTo>
                  <a:pt x="340740" y="180594"/>
                </a:lnTo>
                <a:lnTo>
                  <a:pt x="359663" y="236347"/>
                </a:lnTo>
                <a:lnTo>
                  <a:pt x="310006" y="270890"/>
                </a:lnTo>
                <a:lnTo>
                  <a:pt x="290956" y="326644"/>
                </a:lnTo>
                <a:lnTo>
                  <a:pt x="229488" y="326644"/>
                </a:lnTo>
                <a:lnTo>
                  <a:pt x="179831" y="361188"/>
                </a:lnTo>
                <a:lnTo>
                  <a:pt x="130175" y="326644"/>
                </a:lnTo>
                <a:lnTo>
                  <a:pt x="68706" y="326644"/>
                </a:lnTo>
                <a:lnTo>
                  <a:pt x="49656" y="270890"/>
                </a:lnTo>
                <a:lnTo>
                  <a:pt x="0" y="236347"/>
                </a:lnTo>
                <a:lnTo>
                  <a:pt x="18923" y="180594"/>
                </a:lnTo>
                <a:lnTo>
                  <a:pt x="0" y="12484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42" name="object 42"/>
          <p:cNvSpPr/>
          <p:nvPr/>
        </p:nvSpPr>
        <p:spPr>
          <a:xfrm>
            <a:off x="3108871" y="6242242"/>
            <a:ext cx="253021" cy="396546"/>
          </a:xfrm>
          <a:custGeom>
            <a:avLst/>
            <a:gdLst/>
            <a:ahLst/>
            <a:cxnLst/>
            <a:rect l="l" t="t" r="r" b="b"/>
            <a:pathLst>
              <a:path w="229488" h="359663">
                <a:moveTo>
                  <a:pt x="229488" y="325323"/>
                </a:moveTo>
                <a:lnTo>
                  <a:pt x="130175" y="325323"/>
                </a:lnTo>
                <a:lnTo>
                  <a:pt x="179831" y="359663"/>
                </a:lnTo>
                <a:lnTo>
                  <a:pt x="229488" y="325323"/>
                </a:lnTo>
              </a:path>
              <a:path w="229488" h="359663">
                <a:moveTo>
                  <a:pt x="290956" y="34340"/>
                </a:moveTo>
                <a:lnTo>
                  <a:pt x="68706" y="34340"/>
                </a:lnTo>
                <a:lnTo>
                  <a:pt x="49656" y="89915"/>
                </a:lnTo>
                <a:lnTo>
                  <a:pt x="0" y="124256"/>
                </a:lnTo>
                <a:lnTo>
                  <a:pt x="18923" y="179831"/>
                </a:lnTo>
                <a:lnTo>
                  <a:pt x="0" y="235407"/>
                </a:lnTo>
                <a:lnTo>
                  <a:pt x="49656" y="269747"/>
                </a:lnTo>
                <a:lnTo>
                  <a:pt x="68706" y="325323"/>
                </a:lnTo>
                <a:lnTo>
                  <a:pt x="290956" y="325323"/>
                </a:lnTo>
                <a:lnTo>
                  <a:pt x="310006" y="269747"/>
                </a:lnTo>
                <a:lnTo>
                  <a:pt x="359663" y="235407"/>
                </a:lnTo>
                <a:lnTo>
                  <a:pt x="340741" y="179831"/>
                </a:lnTo>
                <a:lnTo>
                  <a:pt x="359663" y="124256"/>
                </a:lnTo>
                <a:lnTo>
                  <a:pt x="310006" y="89915"/>
                </a:lnTo>
                <a:lnTo>
                  <a:pt x="290956" y="34340"/>
                </a:lnTo>
              </a:path>
              <a:path w="229488" h="359663">
                <a:moveTo>
                  <a:pt x="179831" y="0"/>
                </a:moveTo>
                <a:lnTo>
                  <a:pt x="130175" y="34340"/>
                </a:lnTo>
                <a:lnTo>
                  <a:pt x="229488" y="34340"/>
                </a:lnTo>
                <a:lnTo>
                  <a:pt x="179831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43" name="object 43"/>
          <p:cNvSpPr/>
          <p:nvPr/>
        </p:nvSpPr>
        <p:spPr>
          <a:xfrm>
            <a:off x="3108871" y="6242242"/>
            <a:ext cx="396545" cy="396546"/>
          </a:xfrm>
          <a:custGeom>
            <a:avLst/>
            <a:gdLst/>
            <a:ahLst/>
            <a:cxnLst/>
            <a:rect l="l" t="t" r="r" b="b"/>
            <a:pathLst>
              <a:path w="359663" h="359663">
                <a:moveTo>
                  <a:pt x="0" y="124256"/>
                </a:moveTo>
                <a:lnTo>
                  <a:pt x="49656" y="89915"/>
                </a:lnTo>
                <a:lnTo>
                  <a:pt x="68706" y="34340"/>
                </a:lnTo>
                <a:lnTo>
                  <a:pt x="130175" y="34340"/>
                </a:lnTo>
                <a:lnTo>
                  <a:pt x="179831" y="0"/>
                </a:lnTo>
                <a:lnTo>
                  <a:pt x="229488" y="34340"/>
                </a:lnTo>
                <a:lnTo>
                  <a:pt x="290956" y="34340"/>
                </a:lnTo>
                <a:lnTo>
                  <a:pt x="310006" y="89915"/>
                </a:lnTo>
                <a:lnTo>
                  <a:pt x="359663" y="124256"/>
                </a:lnTo>
                <a:lnTo>
                  <a:pt x="340741" y="179831"/>
                </a:lnTo>
                <a:lnTo>
                  <a:pt x="359663" y="235407"/>
                </a:lnTo>
                <a:lnTo>
                  <a:pt x="310006" y="269747"/>
                </a:lnTo>
                <a:lnTo>
                  <a:pt x="290956" y="325323"/>
                </a:lnTo>
                <a:lnTo>
                  <a:pt x="229488" y="325323"/>
                </a:lnTo>
                <a:lnTo>
                  <a:pt x="179831" y="359663"/>
                </a:lnTo>
                <a:lnTo>
                  <a:pt x="130175" y="325323"/>
                </a:lnTo>
                <a:lnTo>
                  <a:pt x="68706" y="325323"/>
                </a:lnTo>
                <a:lnTo>
                  <a:pt x="49656" y="269747"/>
                </a:lnTo>
                <a:lnTo>
                  <a:pt x="0" y="235407"/>
                </a:lnTo>
                <a:lnTo>
                  <a:pt x="18923" y="179831"/>
                </a:lnTo>
                <a:lnTo>
                  <a:pt x="0" y="12425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44" name="object 44"/>
          <p:cNvSpPr/>
          <p:nvPr/>
        </p:nvSpPr>
        <p:spPr>
          <a:xfrm>
            <a:off x="6365256" y="5607095"/>
            <a:ext cx="253021" cy="396546"/>
          </a:xfrm>
          <a:custGeom>
            <a:avLst/>
            <a:gdLst/>
            <a:ahLst/>
            <a:cxnLst/>
            <a:rect l="l" t="t" r="r" b="b"/>
            <a:pathLst>
              <a:path w="229488" h="359663">
                <a:moveTo>
                  <a:pt x="229488" y="325374"/>
                </a:moveTo>
                <a:lnTo>
                  <a:pt x="130175" y="325374"/>
                </a:lnTo>
                <a:lnTo>
                  <a:pt x="179832" y="359664"/>
                </a:lnTo>
                <a:lnTo>
                  <a:pt x="229488" y="325374"/>
                </a:lnTo>
              </a:path>
              <a:path w="229488" h="359663">
                <a:moveTo>
                  <a:pt x="290957" y="34289"/>
                </a:moveTo>
                <a:lnTo>
                  <a:pt x="68707" y="34289"/>
                </a:lnTo>
                <a:lnTo>
                  <a:pt x="49657" y="89916"/>
                </a:lnTo>
                <a:lnTo>
                  <a:pt x="0" y="124206"/>
                </a:lnTo>
                <a:lnTo>
                  <a:pt x="18923" y="179831"/>
                </a:lnTo>
                <a:lnTo>
                  <a:pt x="0" y="235458"/>
                </a:lnTo>
                <a:lnTo>
                  <a:pt x="49657" y="269748"/>
                </a:lnTo>
                <a:lnTo>
                  <a:pt x="68707" y="325374"/>
                </a:lnTo>
                <a:lnTo>
                  <a:pt x="290957" y="325374"/>
                </a:lnTo>
                <a:lnTo>
                  <a:pt x="310007" y="269748"/>
                </a:lnTo>
                <a:lnTo>
                  <a:pt x="359663" y="235458"/>
                </a:lnTo>
                <a:lnTo>
                  <a:pt x="340740" y="179831"/>
                </a:lnTo>
                <a:lnTo>
                  <a:pt x="359663" y="124206"/>
                </a:lnTo>
                <a:lnTo>
                  <a:pt x="310007" y="89916"/>
                </a:lnTo>
                <a:lnTo>
                  <a:pt x="290957" y="34289"/>
                </a:lnTo>
              </a:path>
              <a:path w="229488" h="359663">
                <a:moveTo>
                  <a:pt x="179832" y="0"/>
                </a:moveTo>
                <a:lnTo>
                  <a:pt x="130175" y="34289"/>
                </a:lnTo>
                <a:lnTo>
                  <a:pt x="229488" y="34289"/>
                </a:lnTo>
                <a:lnTo>
                  <a:pt x="179832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45" name="object 45"/>
          <p:cNvSpPr/>
          <p:nvPr/>
        </p:nvSpPr>
        <p:spPr>
          <a:xfrm>
            <a:off x="6365256" y="5607095"/>
            <a:ext cx="396545" cy="396546"/>
          </a:xfrm>
          <a:custGeom>
            <a:avLst/>
            <a:gdLst/>
            <a:ahLst/>
            <a:cxnLst/>
            <a:rect l="l" t="t" r="r" b="b"/>
            <a:pathLst>
              <a:path w="359663" h="359663">
                <a:moveTo>
                  <a:pt x="0" y="124206"/>
                </a:moveTo>
                <a:lnTo>
                  <a:pt x="49657" y="89916"/>
                </a:lnTo>
                <a:lnTo>
                  <a:pt x="68707" y="34289"/>
                </a:lnTo>
                <a:lnTo>
                  <a:pt x="130175" y="34289"/>
                </a:lnTo>
                <a:lnTo>
                  <a:pt x="179832" y="0"/>
                </a:lnTo>
                <a:lnTo>
                  <a:pt x="229488" y="34289"/>
                </a:lnTo>
                <a:lnTo>
                  <a:pt x="290957" y="34289"/>
                </a:lnTo>
                <a:lnTo>
                  <a:pt x="310007" y="89916"/>
                </a:lnTo>
                <a:lnTo>
                  <a:pt x="359663" y="124206"/>
                </a:lnTo>
                <a:lnTo>
                  <a:pt x="340740" y="179831"/>
                </a:lnTo>
                <a:lnTo>
                  <a:pt x="359663" y="235458"/>
                </a:lnTo>
                <a:lnTo>
                  <a:pt x="310007" y="269748"/>
                </a:lnTo>
                <a:lnTo>
                  <a:pt x="290957" y="325374"/>
                </a:lnTo>
                <a:lnTo>
                  <a:pt x="229488" y="325374"/>
                </a:lnTo>
                <a:lnTo>
                  <a:pt x="179832" y="359664"/>
                </a:lnTo>
                <a:lnTo>
                  <a:pt x="130175" y="325374"/>
                </a:lnTo>
                <a:lnTo>
                  <a:pt x="68707" y="325374"/>
                </a:lnTo>
                <a:lnTo>
                  <a:pt x="49657" y="269748"/>
                </a:lnTo>
                <a:lnTo>
                  <a:pt x="0" y="235458"/>
                </a:lnTo>
                <a:lnTo>
                  <a:pt x="18923" y="179831"/>
                </a:lnTo>
                <a:lnTo>
                  <a:pt x="0" y="12420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46" name="object 46"/>
          <p:cNvSpPr/>
          <p:nvPr/>
        </p:nvSpPr>
        <p:spPr>
          <a:xfrm>
            <a:off x="10453378" y="4923221"/>
            <a:ext cx="253022" cy="396545"/>
          </a:xfrm>
          <a:custGeom>
            <a:avLst/>
            <a:gdLst/>
            <a:ahLst/>
            <a:cxnLst/>
            <a:rect l="l" t="t" r="r" b="b"/>
            <a:pathLst>
              <a:path w="229489" h="359663">
                <a:moveTo>
                  <a:pt x="229489" y="325373"/>
                </a:moveTo>
                <a:lnTo>
                  <a:pt x="130175" y="325373"/>
                </a:lnTo>
                <a:lnTo>
                  <a:pt x="179831" y="359663"/>
                </a:lnTo>
                <a:lnTo>
                  <a:pt x="229489" y="325373"/>
                </a:lnTo>
              </a:path>
              <a:path w="229489" h="359663">
                <a:moveTo>
                  <a:pt x="290956" y="34289"/>
                </a:moveTo>
                <a:lnTo>
                  <a:pt x="68706" y="34289"/>
                </a:lnTo>
                <a:lnTo>
                  <a:pt x="49656" y="89915"/>
                </a:lnTo>
                <a:lnTo>
                  <a:pt x="0" y="124205"/>
                </a:lnTo>
                <a:lnTo>
                  <a:pt x="18923" y="179831"/>
                </a:lnTo>
                <a:lnTo>
                  <a:pt x="0" y="235457"/>
                </a:lnTo>
                <a:lnTo>
                  <a:pt x="49656" y="269747"/>
                </a:lnTo>
                <a:lnTo>
                  <a:pt x="68706" y="325373"/>
                </a:lnTo>
                <a:lnTo>
                  <a:pt x="290956" y="325373"/>
                </a:lnTo>
                <a:lnTo>
                  <a:pt x="310006" y="269747"/>
                </a:lnTo>
                <a:lnTo>
                  <a:pt x="359664" y="235457"/>
                </a:lnTo>
                <a:lnTo>
                  <a:pt x="340741" y="179831"/>
                </a:lnTo>
                <a:lnTo>
                  <a:pt x="359664" y="124205"/>
                </a:lnTo>
                <a:lnTo>
                  <a:pt x="310006" y="89915"/>
                </a:lnTo>
                <a:lnTo>
                  <a:pt x="290956" y="34289"/>
                </a:lnTo>
              </a:path>
              <a:path w="229489" h="359663">
                <a:moveTo>
                  <a:pt x="179831" y="0"/>
                </a:moveTo>
                <a:lnTo>
                  <a:pt x="130175" y="34289"/>
                </a:lnTo>
                <a:lnTo>
                  <a:pt x="229489" y="34289"/>
                </a:lnTo>
                <a:lnTo>
                  <a:pt x="179831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47" name="object 47"/>
          <p:cNvSpPr/>
          <p:nvPr/>
        </p:nvSpPr>
        <p:spPr>
          <a:xfrm>
            <a:off x="10453377" y="4923221"/>
            <a:ext cx="396546" cy="396545"/>
          </a:xfrm>
          <a:custGeom>
            <a:avLst/>
            <a:gdLst/>
            <a:ahLst/>
            <a:cxnLst/>
            <a:rect l="l" t="t" r="r" b="b"/>
            <a:pathLst>
              <a:path w="359664" h="359663">
                <a:moveTo>
                  <a:pt x="0" y="124205"/>
                </a:moveTo>
                <a:lnTo>
                  <a:pt x="49656" y="89915"/>
                </a:lnTo>
                <a:lnTo>
                  <a:pt x="68706" y="34289"/>
                </a:lnTo>
                <a:lnTo>
                  <a:pt x="130175" y="34289"/>
                </a:lnTo>
                <a:lnTo>
                  <a:pt x="179831" y="0"/>
                </a:lnTo>
                <a:lnTo>
                  <a:pt x="229489" y="34289"/>
                </a:lnTo>
                <a:lnTo>
                  <a:pt x="290956" y="34289"/>
                </a:lnTo>
                <a:lnTo>
                  <a:pt x="310006" y="89915"/>
                </a:lnTo>
                <a:lnTo>
                  <a:pt x="359664" y="124205"/>
                </a:lnTo>
                <a:lnTo>
                  <a:pt x="340741" y="179831"/>
                </a:lnTo>
                <a:lnTo>
                  <a:pt x="359664" y="235457"/>
                </a:lnTo>
                <a:lnTo>
                  <a:pt x="310006" y="269747"/>
                </a:lnTo>
                <a:lnTo>
                  <a:pt x="290956" y="325373"/>
                </a:lnTo>
                <a:lnTo>
                  <a:pt x="229489" y="325373"/>
                </a:lnTo>
                <a:lnTo>
                  <a:pt x="179831" y="359663"/>
                </a:lnTo>
                <a:lnTo>
                  <a:pt x="130175" y="325373"/>
                </a:lnTo>
                <a:lnTo>
                  <a:pt x="68706" y="325373"/>
                </a:lnTo>
                <a:lnTo>
                  <a:pt x="49656" y="269747"/>
                </a:lnTo>
                <a:lnTo>
                  <a:pt x="0" y="235457"/>
                </a:lnTo>
                <a:lnTo>
                  <a:pt x="18923" y="179831"/>
                </a:lnTo>
                <a:lnTo>
                  <a:pt x="0" y="1242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48" name="object 48"/>
          <p:cNvSpPr txBox="1"/>
          <p:nvPr/>
        </p:nvSpPr>
        <p:spPr>
          <a:xfrm>
            <a:off x="244777" y="164388"/>
            <a:ext cx="10884414" cy="282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51037" algn="ctr">
              <a:lnSpc>
                <a:spcPts val="12783"/>
              </a:lnSpc>
              <a:spcBef>
                <a:spcPts val="638"/>
              </a:spcBef>
            </a:pPr>
            <a:r>
              <a:rPr sz="12679" b="1" spc="2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969" spc="4" baseline="7509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rhangi</a:t>
            </a:r>
            <a:r>
              <a:rPr sz="3969" spc="-80" baseline="750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bir bilgis</a:t>
            </a:r>
            <a:r>
              <a:rPr sz="3969" spc="-55" baseline="7509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32" baseline="7509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arı</a:t>
            </a:r>
            <a:r>
              <a:rPr sz="3969" spc="-10" baseline="750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fizi</a:t>
            </a:r>
            <a:r>
              <a:rPr sz="3969" spc="-28" baseline="7509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sel</a:t>
            </a:r>
            <a:r>
              <a:rPr sz="3969" spc="-10" baseline="750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ola</a:t>
            </a:r>
            <a:r>
              <a:rPr sz="3969" spc="-55" baseline="7509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969" spc="-10" baseline="750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baş</a:t>
            </a:r>
            <a:r>
              <a:rPr sz="3969" spc="-37" baseline="7509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10" baseline="750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bilgis</a:t>
            </a:r>
            <a:r>
              <a:rPr sz="3969" spc="-55" baseline="7509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32" baseline="7509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arla</a:t>
            </a:r>
            <a:r>
              <a:rPr sz="3969" spc="-10" baseline="7509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deği</a:t>
            </a:r>
            <a:r>
              <a:rPr sz="3969" spc="-28" baseline="75093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tirm</a:t>
            </a:r>
            <a:r>
              <a:rPr sz="3969" spc="4" baseline="7509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7509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646">
              <a:latin typeface="Calibri"/>
              <a:cs typeface="Calibri"/>
            </a:endParaRPr>
          </a:p>
          <a:p>
            <a:pPr marL="1838345">
              <a:lnSpc>
                <a:spcPts val="1483"/>
              </a:lnSpc>
            </a:pPr>
            <a:r>
              <a:rPr sz="2646" spc="-4" baseline="51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646" spc="-4" baseline="5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10" baseline="51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58" baseline="5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5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-32" baseline="5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51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arın</a:t>
            </a:r>
            <a:r>
              <a:rPr sz="2646" spc="-115" baseline="5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9" baseline="5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646" spc="-43" baseline="5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ası</a:t>
            </a:r>
            <a:r>
              <a:rPr sz="2646" spc="-72" baseline="5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aş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5120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" baseline="51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100" baseline="5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51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646" spc="-10" baseline="51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4" baseline="5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51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2" baseline="5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646" spc="-32" baseline="51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9" baseline="5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spc="-33" baseline="5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aç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ıl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mı</a:t>
            </a:r>
            <a:r>
              <a:rPr sz="2646" spc="-28" baseline="51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32" baseline="51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646" spc="-76" baseline="5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51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" baseline="51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82" baseline="5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5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-32" baseline="51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51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arın</a:t>
            </a:r>
            <a:r>
              <a:rPr sz="2646" spc="-115" baseline="5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5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51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764">
              <a:latin typeface="Calibri"/>
              <a:cs typeface="Calibri"/>
            </a:endParaRPr>
          </a:p>
          <a:p>
            <a:pPr marL="1838345" marR="33519">
              <a:lnSpc>
                <a:spcPts val="2117"/>
              </a:lnSpc>
              <a:spcBef>
                <a:spcPts val="31"/>
              </a:spcBef>
            </a:pP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6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2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önc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646" spc="-3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2646" spc="33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öğ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eni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175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  <a:p>
            <a:pPr marL="1838345" marR="33519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26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46" spc="-3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ona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646" spc="-5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9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ynı</a:t>
            </a:r>
            <a:r>
              <a:rPr sz="2646" spc="-4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2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6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2646" spc="-5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646" spc="-3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amam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spc="-175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  <a:p>
            <a:pPr marL="2103538" marR="33519">
              <a:lnSpc>
                <a:spcPct val="101725"/>
              </a:lnSpc>
              <a:spcBef>
                <a:spcPts val="1123"/>
              </a:spcBef>
            </a:pPr>
            <a:r>
              <a:rPr sz="198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49456" y="3564154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574778" y="5004155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86374" y="5687330"/>
            <a:ext cx="207557" cy="280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29991" y="6322503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924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302337" y="1584503"/>
            <a:ext cx="7727610" cy="5901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2514052" y="1796218"/>
            <a:ext cx="7304180" cy="5477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2633353" y="4185578"/>
            <a:ext cx="952718" cy="952719"/>
          </a:xfrm>
          <a:custGeom>
            <a:avLst/>
            <a:gdLst/>
            <a:ahLst/>
            <a:cxnLst/>
            <a:rect l="l" t="t" r="r" b="b"/>
            <a:pathLst>
              <a:path w="864107" h="864108">
                <a:moveTo>
                  <a:pt x="0" y="432054"/>
                </a:moveTo>
                <a:lnTo>
                  <a:pt x="5654" y="361968"/>
                </a:lnTo>
                <a:lnTo>
                  <a:pt x="22024" y="295485"/>
                </a:lnTo>
                <a:lnTo>
                  <a:pt x="48222" y="233493"/>
                </a:lnTo>
                <a:lnTo>
                  <a:pt x="83356" y="176881"/>
                </a:lnTo>
                <a:lnTo>
                  <a:pt x="126539" y="126539"/>
                </a:lnTo>
                <a:lnTo>
                  <a:pt x="176881" y="83356"/>
                </a:lnTo>
                <a:lnTo>
                  <a:pt x="233493" y="48222"/>
                </a:lnTo>
                <a:lnTo>
                  <a:pt x="295485" y="22024"/>
                </a:lnTo>
                <a:lnTo>
                  <a:pt x="361968" y="5654"/>
                </a:lnTo>
                <a:lnTo>
                  <a:pt x="432054" y="0"/>
                </a:lnTo>
                <a:lnTo>
                  <a:pt x="467491" y="1432"/>
                </a:lnTo>
                <a:lnTo>
                  <a:pt x="535886" y="12555"/>
                </a:lnTo>
                <a:lnTo>
                  <a:pt x="600235" y="33950"/>
                </a:lnTo>
                <a:lnTo>
                  <a:pt x="659648" y="64727"/>
                </a:lnTo>
                <a:lnTo>
                  <a:pt x="713236" y="103997"/>
                </a:lnTo>
                <a:lnTo>
                  <a:pt x="760110" y="150871"/>
                </a:lnTo>
                <a:lnTo>
                  <a:pt x="799380" y="204459"/>
                </a:lnTo>
                <a:lnTo>
                  <a:pt x="830157" y="263872"/>
                </a:lnTo>
                <a:lnTo>
                  <a:pt x="851552" y="328221"/>
                </a:lnTo>
                <a:lnTo>
                  <a:pt x="862675" y="396616"/>
                </a:lnTo>
                <a:lnTo>
                  <a:pt x="864107" y="432054"/>
                </a:lnTo>
                <a:lnTo>
                  <a:pt x="862675" y="467491"/>
                </a:lnTo>
                <a:lnTo>
                  <a:pt x="851552" y="535886"/>
                </a:lnTo>
                <a:lnTo>
                  <a:pt x="830157" y="600235"/>
                </a:lnTo>
                <a:lnTo>
                  <a:pt x="799380" y="659648"/>
                </a:lnTo>
                <a:lnTo>
                  <a:pt x="760110" y="713236"/>
                </a:lnTo>
                <a:lnTo>
                  <a:pt x="713236" y="760110"/>
                </a:lnTo>
                <a:lnTo>
                  <a:pt x="659648" y="799380"/>
                </a:lnTo>
                <a:lnTo>
                  <a:pt x="600235" y="830157"/>
                </a:lnTo>
                <a:lnTo>
                  <a:pt x="535886" y="851552"/>
                </a:lnTo>
                <a:lnTo>
                  <a:pt x="467491" y="862675"/>
                </a:lnTo>
                <a:lnTo>
                  <a:pt x="432054" y="864108"/>
                </a:lnTo>
                <a:lnTo>
                  <a:pt x="396616" y="862675"/>
                </a:lnTo>
                <a:lnTo>
                  <a:pt x="328221" y="851552"/>
                </a:lnTo>
                <a:lnTo>
                  <a:pt x="263872" y="830157"/>
                </a:lnTo>
                <a:lnTo>
                  <a:pt x="204459" y="799380"/>
                </a:lnTo>
                <a:lnTo>
                  <a:pt x="150871" y="760110"/>
                </a:lnTo>
                <a:lnTo>
                  <a:pt x="103997" y="713236"/>
                </a:lnTo>
                <a:lnTo>
                  <a:pt x="64727" y="659648"/>
                </a:lnTo>
                <a:lnTo>
                  <a:pt x="33950" y="600235"/>
                </a:lnTo>
                <a:lnTo>
                  <a:pt x="12555" y="535886"/>
                </a:lnTo>
                <a:lnTo>
                  <a:pt x="1432" y="467491"/>
                </a:lnTo>
                <a:lnTo>
                  <a:pt x="0" y="432054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3758019" y="4582126"/>
            <a:ext cx="7170877" cy="2691808"/>
          </a:xfrm>
          <a:custGeom>
            <a:avLst/>
            <a:gdLst/>
            <a:ahLst/>
            <a:cxnLst/>
            <a:rect l="l" t="t" r="r" b="b"/>
            <a:pathLst>
              <a:path w="6503924" h="2441448">
                <a:moveTo>
                  <a:pt x="6503924" y="0"/>
                </a:moveTo>
                <a:lnTo>
                  <a:pt x="455167" y="0"/>
                </a:lnTo>
                <a:lnTo>
                  <a:pt x="455167" y="406907"/>
                </a:lnTo>
                <a:lnTo>
                  <a:pt x="0" y="510539"/>
                </a:lnTo>
                <a:lnTo>
                  <a:pt x="455167" y="1017269"/>
                </a:lnTo>
                <a:lnTo>
                  <a:pt x="455167" y="2441447"/>
                </a:lnTo>
                <a:lnTo>
                  <a:pt x="6503924" y="2441447"/>
                </a:lnTo>
                <a:lnTo>
                  <a:pt x="6503924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3758019" y="4582126"/>
            <a:ext cx="7170877" cy="2691808"/>
          </a:xfrm>
          <a:custGeom>
            <a:avLst/>
            <a:gdLst/>
            <a:ahLst/>
            <a:cxnLst/>
            <a:rect l="l" t="t" r="r" b="b"/>
            <a:pathLst>
              <a:path w="6503924" h="2441448">
                <a:moveTo>
                  <a:pt x="455167" y="0"/>
                </a:moveTo>
                <a:lnTo>
                  <a:pt x="1463293" y="0"/>
                </a:lnTo>
                <a:lnTo>
                  <a:pt x="2975482" y="0"/>
                </a:lnTo>
                <a:lnTo>
                  <a:pt x="6503924" y="0"/>
                </a:lnTo>
                <a:lnTo>
                  <a:pt x="6503924" y="406907"/>
                </a:lnTo>
                <a:lnTo>
                  <a:pt x="6503924" y="1017269"/>
                </a:lnTo>
                <a:lnTo>
                  <a:pt x="6503924" y="2441447"/>
                </a:lnTo>
                <a:lnTo>
                  <a:pt x="2975482" y="2441447"/>
                </a:lnTo>
                <a:lnTo>
                  <a:pt x="1463293" y="2441447"/>
                </a:lnTo>
                <a:lnTo>
                  <a:pt x="455167" y="2441447"/>
                </a:lnTo>
                <a:lnTo>
                  <a:pt x="455167" y="1017269"/>
                </a:lnTo>
                <a:lnTo>
                  <a:pt x="0" y="510539"/>
                </a:lnTo>
                <a:lnTo>
                  <a:pt x="455167" y="406907"/>
                </a:lnTo>
                <a:lnTo>
                  <a:pt x="455167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1652068" y="1844948"/>
            <a:ext cx="5430667" cy="1660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1863783" y="2056663"/>
            <a:ext cx="5007236" cy="1236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6541684" y="1569382"/>
            <a:ext cx="5067726" cy="29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6753401" y="1781097"/>
            <a:ext cx="4644295" cy="24868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9421685" y="2826231"/>
            <a:ext cx="253021" cy="396546"/>
          </a:xfrm>
          <a:custGeom>
            <a:avLst/>
            <a:gdLst/>
            <a:ahLst/>
            <a:cxnLst/>
            <a:rect l="l" t="t" r="r" b="b"/>
            <a:pathLst>
              <a:path w="229488" h="359664">
                <a:moveTo>
                  <a:pt x="229488" y="325374"/>
                </a:moveTo>
                <a:lnTo>
                  <a:pt x="130175" y="325374"/>
                </a:lnTo>
                <a:lnTo>
                  <a:pt x="179831" y="359664"/>
                </a:lnTo>
                <a:lnTo>
                  <a:pt x="229488" y="325374"/>
                </a:lnTo>
              </a:path>
              <a:path w="229488" h="359664">
                <a:moveTo>
                  <a:pt x="290956" y="34290"/>
                </a:moveTo>
                <a:lnTo>
                  <a:pt x="68706" y="34290"/>
                </a:lnTo>
                <a:lnTo>
                  <a:pt x="49656" y="89916"/>
                </a:lnTo>
                <a:lnTo>
                  <a:pt x="0" y="124206"/>
                </a:lnTo>
                <a:lnTo>
                  <a:pt x="18923" y="179832"/>
                </a:lnTo>
                <a:lnTo>
                  <a:pt x="0" y="235458"/>
                </a:lnTo>
                <a:lnTo>
                  <a:pt x="49656" y="269748"/>
                </a:lnTo>
                <a:lnTo>
                  <a:pt x="68706" y="325374"/>
                </a:lnTo>
                <a:lnTo>
                  <a:pt x="290956" y="325374"/>
                </a:lnTo>
                <a:lnTo>
                  <a:pt x="310006" y="269748"/>
                </a:lnTo>
                <a:lnTo>
                  <a:pt x="359663" y="235458"/>
                </a:lnTo>
                <a:lnTo>
                  <a:pt x="340740" y="179832"/>
                </a:lnTo>
                <a:lnTo>
                  <a:pt x="359663" y="124206"/>
                </a:lnTo>
                <a:lnTo>
                  <a:pt x="310006" y="89916"/>
                </a:lnTo>
                <a:lnTo>
                  <a:pt x="290956" y="34290"/>
                </a:lnTo>
              </a:path>
              <a:path w="229488" h="359664">
                <a:moveTo>
                  <a:pt x="179831" y="0"/>
                </a:moveTo>
                <a:lnTo>
                  <a:pt x="130175" y="34290"/>
                </a:lnTo>
                <a:lnTo>
                  <a:pt x="229488" y="34290"/>
                </a:lnTo>
                <a:lnTo>
                  <a:pt x="179831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9421685" y="2826231"/>
            <a:ext cx="396545" cy="396546"/>
          </a:xfrm>
          <a:custGeom>
            <a:avLst/>
            <a:gdLst/>
            <a:ahLst/>
            <a:cxnLst/>
            <a:rect l="l" t="t" r="r" b="b"/>
            <a:pathLst>
              <a:path w="359663" h="359664">
                <a:moveTo>
                  <a:pt x="0" y="124206"/>
                </a:moveTo>
                <a:lnTo>
                  <a:pt x="49656" y="89916"/>
                </a:lnTo>
                <a:lnTo>
                  <a:pt x="68706" y="34290"/>
                </a:lnTo>
                <a:lnTo>
                  <a:pt x="130175" y="34290"/>
                </a:lnTo>
                <a:lnTo>
                  <a:pt x="179831" y="0"/>
                </a:lnTo>
                <a:lnTo>
                  <a:pt x="229488" y="34290"/>
                </a:lnTo>
                <a:lnTo>
                  <a:pt x="290956" y="34290"/>
                </a:lnTo>
                <a:lnTo>
                  <a:pt x="310006" y="89916"/>
                </a:lnTo>
                <a:lnTo>
                  <a:pt x="359663" y="124206"/>
                </a:lnTo>
                <a:lnTo>
                  <a:pt x="340740" y="179832"/>
                </a:lnTo>
                <a:lnTo>
                  <a:pt x="359663" y="235458"/>
                </a:lnTo>
                <a:lnTo>
                  <a:pt x="310006" y="269748"/>
                </a:lnTo>
                <a:lnTo>
                  <a:pt x="290956" y="325374"/>
                </a:lnTo>
                <a:lnTo>
                  <a:pt x="229488" y="325374"/>
                </a:lnTo>
                <a:lnTo>
                  <a:pt x="179831" y="359664"/>
                </a:lnTo>
                <a:lnTo>
                  <a:pt x="130175" y="325374"/>
                </a:lnTo>
                <a:lnTo>
                  <a:pt x="68706" y="325374"/>
                </a:lnTo>
                <a:lnTo>
                  <a:pt x="49656" y="269748"/>
                </a:lnTo>
                <a:lnTo>
                  <a:pt x="0" y="235458"/>
                </a:lnTo>
                <a:lnTo>
                  <a:pt x="18923" y="179832"/>
                </a:lnTo>
                <a:lnTo>
                  <a:pt x="0" y="12420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2742570" y="2192766"/>
            <a:ext cx="253021" cy="396545"/>
          </a:xfrm>
          <a:custGeom>
            <a:avLst/>
            <a:gdLst/>
            <a:ahLst/>
            <a:cxnLst/>
            <a:rect l="l" t="t" r="r" b="b"/>
            <a:pathLst>
              <a:path w="229488" h="359663">
                <a:moveTo>
                  <a:pt x="229488" y="325374"/>
                </a:moveTo>
                <a:lnTo>
                  <a:pt x="130175" y="325374"/>
                </a:lnTo>
                <a:lnTo>
                  <a:pt x="179831" y="359663"/>
                </a:lnTo>
                <a:lnTo>
                  <a:pt x="229488" y="325374"/>
                </a:lnTo>
              </a:path>
              <a:path w="229488" h="359663">
                <a:moveTo>
                  <a:pt x="290956" y="34289"/>
                </a:moveTo>
                <a:lnTo>
                  <a:pt x="68706" y="34289"/>
                </a:lnTo>
                <a:lnTo>
                  <a:pt x="49656" y="89915"/>
                </a:lnTo>
                <a:lnTo>
                  <a:pt x="0" y="124205"/>
                </a:lnTo>
                <a:lnTo>
                  <a:pt x="18923" y="179831"/>
                </a:lnTo>
                <a:lnTo>
                  <a:pt x="0" y="235457"/>
                </a:lnTo>
                <a:lnTo>
                  <a:pt x="49656" y="269747"/>
                </a:lnTo>
                <a:lnTo>
                  <a:pt x="68706" y="325374"/>
                </a:lnTo>
                <a:lnTo>
                  <a:pt x="290956" y="325374"/>
                </a:lnTo>
                <a:lnTo>
                  <a:pt x="310006" y="269747"/>
                </a:lnTo>
                <a:lnTo>
                  <a:pt x="359663" y="235457"/>
                </a:lnTo>
                <a:lnTo>
                  <a:pt x="340740" y="179831"/>
                </a:lnTo>
                <a:lnTo>
                  <a:pt x="359663" y="124205"/>
                </a:lnTo>
                <a:lnTo>
                  <a:pt x="310006" y="89915"/>
                </a:lnTo>
                <a:lnTo>
                  <a:pt x="290956" y="34289"/>
                </a:lnTo>
              </a:path>
              <a:path w="229488" h="359663">
                <a:moveTo>
                  <a:pt x="179831" y="0"/>
                </a:moveTo>
                <a:lnTo>
                  <a:pt x="130175" y="34289"/>
                </a:lnTo>
                <a:lnTo>
                  <a:pt x="229488" y="34289"/>
                </a:lnTo>
                <a:lnTo>
                  <a:pt x="179831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2742570" y="2192766"/>
            <a:ext cx="396545" cy="396545"/>
          </a:xfrm>
          <a:custGeom>
            <a:avLst/>
            <a:gdLst/>
            <a:ahLst/>
            <a:cxnLst/>
            <a:rect l="l" t="t" r="r" b="b"/>
            <a:pathLst>
              <a:path w="359663" h="359663">
                <a:moveTo>
                  <a:pt x="0" y="124205"/>
                </a:moveTo>
                <a:lnTo>
                  <a:pt x="49656" y="89915"/>
                </a:lnTo>
                <a:lnTo>
                  <a:pt x="68706" y="34289"/>
                </a:lnTo>
                <a:lnTo>
                  <a:pt x="130175" y="34289"/>
                </a:lnTo>
                <a:lnTo>
                  <a:pt x="179831" y="0"/>
                </a:lnTo>
                <a:lnTo>
                  <a:pt x="229488" y="34289"/>
                </a:lnTo>
                <a:lnTo>
                  <a:pt x="290956" y="34289"/>
                </a:lnTo>
                <a:lnTo>
                  <a:pt x="310006" y="89915"/>
                </a:lnTo>
                <a:lnTo>
                  <a:pt x="359663" y="124205"/>
                </a:lnTo>
                <a:lnTo>
                  <a:pt x="340740" y="179831"/>
                </a:lnTo>
                <a:lnTo>
                  <a:pt x="359663" y="235457"/>
                </a:lnTo>
                <a:lnTo>
                  <a:pt x="310006" y="269747"/>
                </a:lnTo>
                <a:lnTo>
                  <a:pt x="290956" y="325374"/>
                </a:lnTo>
                <a:lnTo>
                  <a:pt x="229488" y="325374"/>
                </a:lnTo>
                <a:lnTo>
                  <a:pt x="179831" y="359663"/>
                </a:lnTo>
                <a:lnTo>
                  <a:pt x="130175" y="325374"/>
                </a:lnTo>
                <a:lnTo>
                  <a:pt x="68706" y="325374"/>
                </a:lnTo>
                <a:lnTo>
                  <a:pt x="49656" y="269747"/>
                </a:lnTo>
                <a:lnTo>
                  <a:pt x="0" y="235457"/>
                </a:lnTo>
                <a:lnTo>
                  <a:pt x="18923" y="179831"/>
                </a:lnTo>
                <a:lnTo>
                  <a:pt x="0" y="1242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 txBox="1"/>
          <p:nvPr/>
        </p:nvSpPr>
        <p:spPr>
          <a:xfrm>
            <a:off x="244777" y="164387"/>
            <a:ext cx="2806516" cy="2388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092"/>
              </a:lnSpc>
              <a:spcBef>
                <a:spcPts val="654"/>
              </a:spcBef>
            </a:pPr>
            <a:r>
              <a:rPr sz="12679" b="1" spc="15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Masaü</a:t>
            </a:r>
            <a:r>
              <a:rPr sz="3969" spc="-28" baseline="7964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tünde</a:t>
            </a:r>
            <a:endParaRPr sz="2646">
              <a:latin typeface="Calibri"/>
              <a:cs typeface="Calibri"/>
            </a:endParaRPr>
          </a:p>
          <a:p>
            <a:pPr marR="32272" algn="r">
              <a:lnSpc>
                <a:spcPct val="101725"/>
              </a:lnSpc>
              <a:spcBef>
                <a:spcPts val="2560"/>
              </a:spcBef>
            </a:pPr>
            <a:r>
              <a:rPr sz="1985" spc="-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99911" y="737082"/>
            <a:ext cx="95339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esın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35827" y="737082"/>
            <a:ext cx="1717918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kıs</a:t>
            </a:r>
            <a:r>
              <a:rPr sz="3969" spc="-55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olunun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36551" y="737082"/>
            <a:ext cx="1414460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olmaması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26842" y="2157060"/>
            <a:ext cx="1499474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latin typeface="Calibri"/>
                <a:cs typeface="Calibri"/>
              </a:rPr>
              <a:t>Ana</a:t>
            </a:r>
            <a:r>
              <a:rPr sz="2977" spc="4" baseline="3034" dirty="0">
                <a:latin typeface="Calibri"/>
                <a:cs typeface="Calibri"/>
              </a:rPr>
              <a:t> B</a:t>
            </a:r>
            <a:r>
              <a:rPr sz="2977" spc="-4" baseline="3034" dirty="0">
                <a:latin typeface="Calibri"/>
                <a:cs typeface="Calibri"/>
              </a:rPr>
              <a:t>il</a:t>
            </a:r>
            <a:r>
              <a:rPr sz="2977" baseline="3034" dirty="0">
                <a:latin typeface="Calibri"/>
                <a:cs typeface="Calibri"/>
              </a:rPr>
              <a:t>gis</a:t>
            </a:r>
            <a:r>
              <a:rPr sz="2977" spc="-32" baseline="3034" dirty="0">
                <a:latin typeface="Calibri"/>
                <a:cs typeface="Calibri"/>
              </a:rPr>
              <a:t>a</a:t>
            </a:r>
            <a:r>
              <a:rPr sz="2977" spc="-28" baseline="3034" dirty="0">
                <a:latin typeface="Calibri"/>
                <a:cs typeface="Calibri"/>
              </a:rPr>
              <a:t>y</a:t>
            </a:r>
            <a:r>
              <a:rPr sz="2977" baseline="3034" dirty="0">
                <a:latin typeface="Calibri"/>
                <a:cs typeface="Calibri"/>
              </a:rPr>
              <a:t>ar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00356" y="2361073"/>
            <a:ext cx="1667173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latin typeface="Calibri"/>
                <a:cs typeface="Calibri"/>
              </a:rPr>
              <a:t>Ad</a:t>
            </a:r>
            <a:r>
              <a:rPr sz="2977" spc="-32" baseline="3034" dirty="0">
                <a:latin typeface="Calibri"/>
                <a:cs typeface="Calibri"/>
              </a:rPr>
              <a:t>a</a:t>
            </a:r>
            <a:r>
              <a:rPr sz="2977" baseline="3034" dirty="0">
                <a:latin typeface="Calibri"/>
                <a:cs typeface="Calibri"/>
              </a:rPr>
              <a:t>y </a:t>
            </a:r>
            <a:r>
              <a:rPr sz="2977" spc="4" baseline="3034" dirty="0">
                <a:latin typeface="Calibri"/>
                <a:cs typeface="Calibri"/>
              </a:rPr>
              <a:t>B</a:t>
            </a:r>
            <a:r>
              <a:rPr sz="2977" spc="-4" baseline="3034" dirty="0">
                <a:latin typeface="Calibri"/>
                <a:cs typeface="Calibri"/>
              </a:rPr>
              <a:t>il</a:t>
            </a:r>
            <a:r>
              <a:rPr sz="2977" baseline="3034" dirty="0">
                <a:latin typeface="Calibri"/>
                <a:cs typeface="Calibri"/>
              </a:rPr>
              <a:t>gis</a:t>
            </a:r>
            <a:r>
              <a:rPr sz="2977" spc="-32" baseline="3034" dirty="0">
                <a:latin typeface="Calibri"/>
                <a:cs typeface="Calibri"/>
              </a:rPr>
              <a:t>a</a:t>
            </a:r>
            <a:r>
              <a:rPr sz="2977" spc="-28" baseline="3034" dirty="0">
                <a:latin typeface="Calibri"/>
                <a:cs typeface="Calibri"/>
              </a:rPr>
              <a:t>y</a:t>
            </a:r>
            <a:r>
              <a:rPr sz="2977" baseline="3034" dirty="0">
                <a:latin typeface="Calibri"/>
                <a:cs typeface="Calibri"/>
              </a:rPr>
              <a:t>arı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43505" y="2906185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47659" y="4656897"/>
            <a:ext cx="5904477" cy="22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687"/>
              </a:lnSpc>
              <a:spcBef>
                <a:spcPts val="84"/>
              </a:spcBef>
            </a:pP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sın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ını 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ız</a:t>
            </a:r>
            <a:r>
              <a:rPr sz="2315" spc="32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ar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açm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iği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15" spc="-43" baseline="19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37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kıs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sa;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47659" y="5127375"/>
            <a:ext cx="6420036" cy="1165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687"/>
              </a:lnSpc>
              <a:spcBef>
                <a:spcPts val="84"/>
              </a:spcBef>
            </a:pP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- Ad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 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ilgi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arını</a:t>
            </a:r>
            <a:r>
              <a:rPr sz="2315" spc="15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ar </a:t>
            </a:r>
            <a:r>
              <a:rPr sz="2315" spc="-32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tıp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sanız ad</a:t>
            </a:r>
            <a:r>
              <a:rPr sz="2315" spc="-32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kıs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 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aşlangı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21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  <a:spcBef>
                <a:spcPts val="8"/>
              </a:spcBef>
            </a:pP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315" spc="28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ar o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tik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alı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sz="2315" spc="-159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- Flash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 be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llek 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ıyla</a:t>
            </a:r>
            <a:r>
              <a:rPr sz="2315" spc="15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aş</a:t>
            </a:r>
            <a:r>
              <a:rPr sz="2315" spc="-32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ir 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ilgis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55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k(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43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c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ari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8"/>
              </a:lnSpc>
            </a:pP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asaü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ün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15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siniz.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iniz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ome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kıs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siniz.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47659" y="6539175"/>
            <a:ext cx="5984651" cy="695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29487">
              <a:lnSpc>
                <a:spcPts val="1687"/>
              </a:lnSpc>
              <a:spcBef>
                <a:spcPts val="84"/>
              </a:spcBef>
            </a:pP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ilgi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28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kıs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sa;</a:t>
            </a:r>
            <a:endParaRPr sz="1544">
              <a:latin typeface="Calibri"/>
              <a:cs typeface="Calibri"/>
            </a:endParaRPr>
          </a:p>
          <a:p>
            <a:pPr marL="14002">
              <a:lnSpc>
                <a:spcPts val="1852"/>
              </a:lnSpc>
              <a:spcBef>
                <a:spcPts val="8"/>
              </a:spcBef>
            </a:pP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- 1.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 2.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v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 3.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ları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izl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ey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315" spc="-153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. 2. a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md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ilgi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arın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315" spc="26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ığı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ız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kıs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315" spc="-43" baseline="19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ellikl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sü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315" spc="21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şekil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4 d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ünc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ell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iz</a:t>
            </a:r>
            <a:r>
              <a:rPr sz="2315" spc="15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15" spc="-153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082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141545" y="2374235"/>
            <a:ext cx="4815684" cy="3773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7356620" y="2589311"/>
            <a:ext cx="4167096" cy="3125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4311952" y="2374235"/>
            <a:ext cx="4392253" cy="3590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4523667" y="2585950"/>
            <a:ext cx="3968823" cy="3167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1956199" y="2891763"/>
            <a:ext cx="3133723" cy="41771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4871485" y="4988753"/>
            <a:ext cx="3207656" cy="2572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5086562" y="5203829"/>
            <a:ext cx="2559067" cy="2170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7617063" y="4301518"/>
            <a:ext cx="4340165" cy="3259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7832141" y="4516594"/>
            <a:ext cx="3691576" cy="27691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1981403" y="1717247"/>
            <a:ext cx="4025672" cy="1321401"/>
          </a:xfrm>
          <a:custGeom>
            <a:avLst/>
            <a:gdLst/>
            <a:ahLst/>
            <a:cxnLst/>
            <a:rect l="l" t="t" r="r" b="b"/>
            <a:pathLst>
              <a:path w="3651250" h="1198499">
                <a:moveTo>
                  <a:pt x="3651250" y="1065276"/>
                </a:moveTo>
                <a:lnTo>
                  <a:pt x="1460500" y="1065276"/>
                </a:lnTo>
                <a:lnTo>
                  <a:pt x="2555875" y="1198499"/>
                </a:lnTo>
                <a:lnTo>
                  <a:pt x="3651250" y="1065276"/>
                </a:lnTo>
              </a:path>
              <a:path w="3651250" h="1198499">
                <a:moveTo>
                  <a:pt x="8763000" y="0"/>
                </a:moveTo>
                <a:lnTo>
                  <a:pt x="0" y="0"/>
                </a:lnTo>
                <a:lnTo>
                  <a:pt x="0" y="1065276"/>
                </a:lnTo>
                <a:lnTo>
                  <a:pt x="8763000" y="1065276"/>
                </a:lnTo>
                <a:lnTo>
                  <a:pt x="8763000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1981403" y="1717247"/>
            <a:ext cx="9661613" cy="1321401"/>
          </a:xfrm>
          <a:custGeom>
            <a:avLst/>
            <a:gdLst/>
            <a:ahLst/>
            <a:cxnLst/>
            <a:rect l="l" t="t" r="r" b="b"/>
            <a:pathLst>
              <a:path w="8763000" h="1198499">
                <a:moveTo>
                  <a:pt x="0" y="0"/>
                </a:moveTo>
                <a:lnTo>
                  <a:pt x="1460500" y="0"/>
                </a:lnTo>
                <a:lnTo>
                  <a:pt x="3651250" y="0"/>
                </a:lnTo>
                <a:lnTo>
                  <a:pt x="8763000" y="0"/>
                </a:lnTo>
                <a:lnTo>
                  <a:pt x="8763000" y="621411"/>
                </a:lnTo>
                <a:lnTo>
                  <a:pt x="8763000" y="887730"/>
                </a:lnTo>
                <a:lnTo>
                  <a:pt x="8763000" y="1065276"/>
                </a:lnTo>
                <a:lnTo>
                  <a:pt x="3651250" y="1065276"/>
                </a:lnTo>
                <a:lnTo>
                  <a:pt x="2555875" y="1198499"/>
                </a:lnTo>
                <a:lnTo>
                  <a:pt x="1460500" y="1065276"/>
                </a:lnTo>
                <a:lnTo>
                  <a:pt x="0" y="1065276"/>
                </a:lnTo>
                <a:lnTo>
                  <a:pt x="0" y="887730"/>
                </a:lnTo>
                <a:lnTo>
                  <a:pt x="0" y="62141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 txBox="1"/>
          <p:nvPr/>
        </p:nvSpPr>
        <p:spPr>
          <a:xfrm>
            <a:off x="244778" y="164388"/>
            <a:ext cx="11010106" cy="2554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33570">
              <a:lnSpc>
                <a:spcPts val="13092"/>
              </a:lnSpc>
              <a:spcBef>
                <a:spcPts val="654"/>
              </a:spcBef>
            </a:pPr>
            <a:r>
              <a:rPr sz="12679" b="1" spc="22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Cih</a:t>
            </a:r>
            <a:r>
              <a:rPr sz="3969" spc="4" baseline="7964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zla</a:t>
            </a:r>
            <a:r>
              <a:rPr sz="3969" spc="-49" baseline="796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97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güç</a:t>
            </a:r>
            <a:r>
              <a:rPr sz="3969" spc="-10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28" baseline="7964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969" spc="4" baseline="7964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969" spc="-21" baseline="7964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43" baseline="796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endParaRPr sz="2646">
              <a:latin typeface="Calibri"/>
              <a:cs typeface="Calibri"/>
            </a:endParaRPr>
          </a:p>
          <a:p>
            <a:pPr marL="1838345" marR="33570">
              <a:lnSpc>
                <a:spcPct val="101725"/>
              </a:lnSpc>
            </a:pP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64" spc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azl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arın</a:t>
            </a:r>
            <a:r>
              <a:rPr sz="1764" spc="-1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764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düğmesi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sz="1764" spc="-10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aç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ıl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ğınd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4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4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1764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764" spc="-5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spc="-32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4" spc="-1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spc="-2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akı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764" spc="-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764" spc="-10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4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endParaRPr sz="1764">
              <a:latin typeface="Calibri"/>
              <a:cs typeface="Calibri"/>
            </a:endParaRPr>
          </a:p>
          <a:p>
            <a:pPr marL="1838345">
              <a:lnSpc>
                <a:spcPts val="2117"/>
              </a:lnSpc>
              <a:spcBef>
                <a:spcPts val="106"/>
              </a:spcBef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Hiçb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6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ciha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646" spc="-6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ele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trik</a:t>
            </a:r>
            <a:r>
              <a:rPr sz="2646" spc="-3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646" spc="-2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ele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trik</a:t>
            </a:r>
            <a:r>
              <a:rPr sz="2646" spc="-3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pano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arınd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1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şar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elle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açık</a:t>
            </a:r>
            <a:r>
              <a:rPr sz="2646" spc="-5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onu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646" spc="-5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oldu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unu</a:t>
            </a:r>
            <a:r>
              <a:rPr sz="2646" spc="-9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edin</a:t>
            </a:r>
            <a:endParaRPr sz="1764">
              <a:latin typeface="Calibri"/>
              <a:cs typeface="Calibri"/>
            </a:endParaRPr>
          </a:p>
          <a:p>
            <a:pPr marL="1838345" marR="33570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Bina</a:t>
            </a:r>
            <a:r>
              <a:rPr sz="2646" spc="-4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cis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yle</a:t>
            </a:r>
            <a:r>
              <a:rPr sz="2646" spc="-7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646" spc="-6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964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742803" y="2789264"/>
            <a:ext cx="4180538" cy="3298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1957879" y="3004340"/>
            <a:ext cx="3531950" cy="2649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5274754" y="2772463"/>
            <a:ext cx="4182218" cy="3296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5489828" y="2987539"/>
            <a:ext cx="3533630" cy="2648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8914240" y="3004340"/>
            <a:ext cx="2701891" cy="2649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1742803" y="4556920"/>
            <a:ext cx="4180538" cy="30043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1957879" y="4771995"/>
            <a:ext cx="3531950" cy="26498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5276434" y="4550200"/>
            <a:ext cx="4180538" cy="30110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5491508" y="4765274"/>
            <a:ext cx="3531950" cy="26481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7869106" y="4541799"/>
            <a:ext cx="4180537" cy="30194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8084182" y="4756873"/>
            <a:ext cx="3531950" cy="26498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1954518" y="1688680"/>
            <a:ext cx="4025672" cy="1608589"/>
          </a:xfrm>
          <a:custGeom>
            <a:avLst/>
            <a:gdLst/>
            <a:ahLst/>
            <a:cxnLst/>
            <a:rect l="l" t="t" r="r" b="b"/>
            <a:pathLst>
              <a:path w="3651250" h="1458976">
                <a:moveTo>
                  <a:pt x="3651250" y="1296924"/>
                </a:moveTo>
                <a:lnTo>
                  <a:pt x="1460500" y="1296924"/>
                </a:lnTo>
                <a:lnTo>
                  <a:pt x="2555875" y="1458976"/>
                </a:lnTo>
                <a:lnTo>
                  <a:pt x="3651250" y="1296924"/>
                </a:lnTo>
              </a:path>
              <a:path w="3651250" h="1458976">
                <a:moveTo>
                  <a:pt x="8763000" y="0"/>
                </a:moveTo>
                <a:lnTo>
                  <a:pt x="0" y="0"/>
                </a:lnTo>
                <a:lnTo>
                  <a:pt x="0" y="1296924"/>
                </a:lnTo>
                <a:lnTo>
                  <a:pt x="8763000" y="1296924"/>
                </a:lnTo>
                <a:lnTo>
                  <a:pt x="8763000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1954518" y="1688680"/>
            <a:ext cx="9661613" cy="1608589"/>
          </a:xfrm>
          <a:custGeom>
            <a:avLst/>
            <a:gdLst/>
            <a:ahLst/>
            <a:cxnLst/>
            <a:rect l="l" t="t" r="r" b="b"/>
            <a:pathLst>
              <a:path w="8763000" h="1458976">
                <a:moveTo>
                  <a:pt x="0" y="0"/>
                </a:moveTo>
                <a:lnTo>
                  <a:pt x="1460500" y="0"/>
                </a:lnTo>
                <a:lnTo>
                  <a:pt x="3651250" y="0"/>
                </a:lnTo>
                <a:lnTo>
                  <a:pt x="8763000" y="0"/>
                </a:lnTo>
                <a:lnTo>
                  <a:pt x="8763000" y="756538"/>
                </a:lnTo>
                <a:lnTo>
                  <a:pt x="8763000" y="1080769"/>
                </a:lnTo>
                <a:lnTo>
                  <a:pt x="8763000" y="1296924"/>
                </a:lnTo>
                <a:lnTo>
                  <a:pt x="3651250" y="1296924"/>
                </a:lnTo>
                <a:lnTo>
                  <a:pt x="2555875" y="1458976"/>
                </a:lnTo>
                <a:lnTo>
                  <a:pt x="1460500" y="1296924"/>
                </a:lnTo>
                <a:lnTo>
                  <a:pt x="0" y="1296924"/>
                </a:lnTo>
                <a:lnTo>
                  <a:pt x="0" y="1080769"/>
                </a:lnTo>
                <a:lnTo>
                  <a:pt x="0" y="75653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/>
          <p:nvPr/>
        </p:nvSpPr>
        <p:spPr>
          <a:xfrm>
            <a:off x="2315778" y="3600842"/>
            <a:ext cx="253021" cy="396545"/>
          </a:xfrm>
          <a:custGeom>
            <a:avLst/>
            <a:gdLst/>
            <a:ahLst/>
            <a:cxnLst/>
            <a:rect l="l" t="t" r="r" b="b"/>
            <a:pathLst>
              <a:path w="229488" h="359663">
                <a:moveTo>
                  <a:pt x="229488" y="325373"/>
                </a:moveTo>
                <a:lnTo>
                  <a:pt x="130175" y="325373"/>
                </a:lnTo>
                <a:lnTo>
                  <a:pt x="179831" y="359663"/>
                </a:lnTo>
                <a:lnTo>
                  <a:pt x="229488" y="325373"/>
                </a:lnTo>
              </a:path>
              <a:path w="229488" h="359663">
                <a:moveTo>
                  <a:pt x="290956" y="34289"/>
                </a:moveTo>
                <a:lnTo>
                  <a:pt x="68706" y="34289"/>
                </a:lnTo>
                <a:lnTo>
                  <a:pt x="49656" y="89915"/>
                </a:lnTo>
                <a:lnTo>
                  <a:pt x="0" y="124205"/>
                </a:lnTo>
                <a:lnTo>
                  <a:pt x="18922" y="179831"/>
                </a:lnTo>
                <a:lnTo>
                  <a:pt x="0" y="235457"/>
                </a:lnTo>
                <a:lnTo>
                  <a:pt x="49656" y="269747"/>
                </a:lnTo>
                <a:lnTo>
                  <a:pt x="68706" y="325373"/>
                </a:lnTo>
                <a:lnTo>
                  <a:pt x="290956" y="325373"/>
                </a:lnTo>
                <a:lnTo>
                  <a:pt x="310006" y="269747"/>
                </a:lnTo>
                <a:lnTo>
                  <a:pt x="359663" y="235457"/>
                </a:lnTo>
                <a:lnTo>
                  <a:pt x="340740" y="179831"/>
                </a:lnTo>
                <a:lnTo>
                  <a:pt x="359663" y="124205"/>
                </a:lnTo>
                <a:lnTo>
                  <a:pt x="310006" y="89915"/>
                </a:lnTo>
                <a:lnTo>
                  <a:pt x="290956" y="34289"/>
                </a:lnTo>
              </a:path>
              <a:path w="229488" h="359663">
                <a:moveTo>
                  <a:pt x="179831" y="0"/>
                </a:moveTo>
                <a:lnTo>
                  <a:pt x="130175" y="34289"/>
                </a:lnTo>
                <a:lnTo>
                  <a:pt x="229488" y="34289"/>
                </a:lnTo>
                <a:lnTo>
                  <a:pt x="179831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2" name="object 22"/>
          <p:cNvSpPr/>
          <p:nvPr/>
        </p:nvSpPr>
        <p:spPr>
          <a:xfrm>
            <a:off x="2315779" y="3600842"/>
            <a:ext cx="396545" cy="396545"/>
          </a:xfrm>
          <a:custGeom>
            <a:avLst/>
            <a:gdLst/>
            <a:ahLst/>
            <a:cxnLst/>
            <a:rect l="l" t="t" r="r" b="b"/>
            <a:pathLst>
              <a:path w="359663" h="359663">
                <a:moveTo>
                  <a:pt x="0" y="124205"/>
                </a:moveTo>
                <a:lnTo>
                  <a:pt x="49656" y="89915"/>
                </a:lnTo>
                <a:lnTo>
                  <a:pt x="68706" y="34289"/>
                </a:lnTo>
                <a:lnTo>
                  <a:pt x="130175" y="34289"/>
                </a:lnTo>
                <a:lnTo>
                  <a:pt x="179831" y="0"/>
                </a:lnTo>
                <a:lnTo>
                  <a:pt x="229488" y="34289"/>
                </a:lnTo>
                <a:lnTo>
                  <a:pt x="290956" y="34289"/>
                </a:lnTo>
                <a:lnTo>
                  <a:pt x="310006" y="89915"/>
                </a:lnTo>
                <a:lnTo>
                  <a:pt x="359663" y="124205"/>
                </a:lnTo>
                <a:lnTo>
                  <a:pt x="340740" y="179831"/>
                </a:lnTo>
                <a:lnTo>
                  <a:pt x="359663" y="235457"/>
                </a:lnTo>
                <a:lnTo>
                  <a:pt x="310006" y="269747"/>
                </a:lnTo>
                <a:lnTo>
                  <a:pt x="290956" y="325373"/>
                </a:lnTo>
                <a:lnTo>
                  <a:pt x="229488" y="325373"/>
                </a:lnTo>
                <a:lnTo>
                  <a:pt x="179831" y="359663"/>
                </a:lnTo>
                <a:lnTo>
                  <a:pt x="130175" y="325373"/>
                </a:lnTo>
                <a:lnTo>
                  <a:pt x="68706" y="325373"/>
                </a:lnTo>
                <a:lnTo>
                  <a:pt x="49656" y="269747"/>
                </a:lnTo>
                <a:lnTo>
                  <a:pt x="0" y="235457"/>
                </a:lnTo>
                <a:lnTo>
                  <a:pt x="18922" y="179831"/>
                </a:lnTo>
                <a:lnTo>
                  <a:pt x="0" y="1242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3" name="object 23"/>
          <p:cNvSpPr/>
          <p:nvPr/>
        </p:nvSpPr>
        <p:spPr>
          <a:xfrm>
            <a:off x="5738511" y="3600842"/>
            <a:ext cx="253021" cy="396545"/>
          </a:xfrm>
          <a:custGeom>
            <a:avLst/>
            <a:gdLst/>
            <a:ahLst/>
            <a:cxnLst/>
            <a:rect l="l" t="t" r="r" b="b"/>
            <a:pathLst>
              <a:path w="229488" h="359663">
                <a:moveTo>
                  <a:pt x="229488" y="325373"/>
                </a:moveTo>
                <a:lnTo>
                  <a:pt x="130175" y="325373"/>
                </a:lnTo>
                <a:lnTo>
                  <a:pt x="179831" y="359663"/>
                </a:lnTo>
                <a:lnTo>
                  <a:pt x="229488" y="325373"/>
                </a:lnTo>
              </a:path>
              <a:path w="229488" h="359663">
                <a:moveTo>
                  <a:pt x="290956" y="34289"/>
                </a:moveTo>
                <a:lnTo>
                  <a:pt x="68706" y="34289"/>
                </a:lnTo>
                <a:lnTo>
                  <a:pt x="49656" y="89915"/>
                </a:lnTo>
                <a:lnTo>
                  <a:pt x="0" y="124205"/>
                </a:lnTo>
                <a:lnTo>
                  <a:pt x="18923" y="179831"/>
                </a:lnTo>
                <a:lnTo>
                  <a:pt x="0" y="235457"/>
                </a:lnTo>
                <a:lnTo>
                  <a:pt x="49656" y="269747"/>
                </a:lnTo>
                <a:lnTo>
                  <a:pt x="68706" y="325373"/>
                </a:lnTo>
                <a:lnTo>
                  <a:pt x="290956" y="325373"/>
                </a:lnTo>
                <a:lnTo>
                  <a:pt x="310006" y="269747"/>
                </a:lnTo>
                <a:lnTo>
                  <a:pt x="359663" y="235457"/>
                </a:lnTo>
                <a:lnTo>
                  <a:pt x="340740" y="179831"/>
                </a:lnTo>
                <a:lnTo>
                  <a:pt x="359663" y="124205"/>
                </a:lnTo>
                <a:lnTo>
                  <a:pt x="310006" y="89915"/>
                </a:lnTo>
                <a:lnTo>
                  <a:pt x="290956" y="34289"/>
                </a:lnTo>
              </a:path>
              <a:path w="229488" h="359663">
                <a:moveTo>
                  <a:pt x="179831" y="0"/>
                </a:moveTo>
                <a:lnTo>
                  <a:pt x="130175" y="34289"/>
                </a:lnTo>
                <a:lnTo>
                  <a:pt x="229488" y="34289"/>
                </a:lnTo>
                <a:lnTo>
                  <a:pt x="179831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4" name="object 24"/>
          <p:cNvSpPr/>
          <p:nvPr/>
        </p:nvSpPr>
        <p:spPr>
          <a:xfrm>
            <a:off x="5738511" y="3600842"/>
            <a:ext cx="396545" cy="396545"/>
          </a:xfrm>
          <a:custGeom>
            <a:avLst/>
            <a:gdLst/>
            <a:ahLst/>
            <a:cxnLst/>
            <a:rect l="l" t="t" r="r" b="b"/>
            <a:pathLst>
              <a:path w="359663" h="359663">
                <a:moveTo>
                  <a:pt x="0" y="124205"/>
                </a:moveTo>
                <a:lnTo>
                  <a:pt x="49656" y="89915"/>
                </a:lnTo>
                <a:lnTo>
                  <a:pt x="68706" y="34289"/>
                </a:lnTo>
                <a:lnTo>
                  <a:pt x="130175" y="34289"/>
                </a:lnTo>
                <a:lnTo>
                  <a:pt x="179831" y="0"/>
                </a:lnTo>
                <a:lnTo>
                  <a:pt x="229488" y="34289"/>
                </a:lnTo>
                <a:lnTo>
                  <a:pt x="290956" y="34289"/>
                </a:lnTo>
                <a:lnTo>
                  <a:pt x="310006" y="89915"/>
                </a:lnTo>
                <a:lnTo>
                  <a:pt x="359663" y="124205"/>
                </a:lnTo>
                <a:lnTo>
                  <a:pt x="340740" y="179831"/>
                </a:lnTo>
                <a:lnTo>
                  <a:pt x="359663" y="235457"/>
                </a:lnTo>
                <a:lnTo>
                  <a:pt x="310006" y="269747"/>
                </a:lnTo>
                <a:lnTo>
                  <a:pt x="290956" y="325373"/>
                </a:lnTo>
                <a:lnTo>
                  <a:pt x="229488" y="325373"/>
                </a:lnTo>
                <a:lnTo>
                  <a:pt x="179831" y="359663"/>
                </a:lnTo>
                <a:lnTo>
                  <a:pt x="130175" y="325373"/>
                </a:lnTo>
                <a:lnTo>
                  <a:pt x="68706" y="325373"/>
                </a:lnTo>
                <a:lnTo>
                  <a:pt x="49656" y="269747"/>
                </a:lnTo>
                <a:lnTo>
                  <a:pt x="0" y="235457"/>
                </a:lnTo>
                <a:lnTo>
                  <a:pt x="18923" y="179831"/>
                </a:lnTo>
                <a:lnTo>
                  <a:pt x="0" y="1242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5" name="object 25"/>
          <p:cNvSpPr/>
          <p:nvPr/>
        </p:nvSpPr>
        <p:spPr>
          <a:xfrm>
            <a:off x="9189807" y="3600842"/>
            <a:ext cx="253022" cy="396545"/>
          </a:xfrm>
          <a:custGeom>
            <a:avLst/>
            <a:gdLst/>
            <a:ahLst/>
            <a:cxnLst/>
            <a:rect l="l" t="t" r="r" b="b"/>
            <a:pathLst>
              <a:path w="229489" h="359663">
                <a:moveTo>
                  <a:pt x="229489" y="325373"/>
                </a:moveTo>
                <a:lnTo>
                  <a:pt x="130175" y="325373"/>
                </a:lnTo>
                <a:lnTo>
                  <a:pt x="179832" y="359663"/>
                </a:lnTo>
                <a:lnTo>
                  <a:pt x="229489" y="325373"/>
                </a:lnTo>
              </a:path>
              <a:path w="229489" h="359663">
                <a:moveTo>
                  <a:pt x="290957" y="34289"/>
                </a:moveTo>
                <a:lnTo>
                  <a:pt x="68707" y="34289"/>
                </a:lnTo>
                <a:lnTo>
                  <a:pt x="49657" y="89915"/>
                </a:lnTo>
                <a:lnTo>
                  <a:pt x="0" y="124205"/>
                </a:lnTo>
                <a:lnTo>
                  <a:pt x="18923" y="179831"/>
                </a:lnTo>
                <a:lnTo>
                  <a:pt x="0" y="235457"/>
                </a:lnTo>
                <a:lnTo>
                  <a:pt x="49657" y="269747"/>
                </a:lnTo>
                <a:lnTo>
                  <a:pt x="68707" y="325373"/>
                </a:lnTo>
                <a:lnTo>
                  <a:pt x="290957" y="325373"/>
                </a:lnTo>
                <a:lnTo>
                  <a:pt x="310007" y="269747"/>
                </a:lnTo>
                <a:lnTo>
                  <a:pt x="359664" y="235457"/>
                </a:lnTo>
                <a:lnTo>
                  <a:pt x="340741" y="179831"/>
                </a:lnTo>
                <a:lnTo>
                  <a:pt x="359664" y="124205"/>
                </a:lnTo>
                <a:lnTo>
                  <a:pt x="310007" y="89915"/>
                </a:lnTo>
                <a:lnTo>
                  <a:pt x="290957" y="34289"/>
                </a:lnTo>
              </a:path>
              <a:path w="229489" h="359663">
                <a:moveTo>
                  <a:pt x="179832" y="0"/>
                </a:moveTo>
                <a:lnTo>
                  <a:pt x="130175" y="34289"/>
                </a:lnTo>
                <a:lnTo>
                  <a:pt x="229489" y="34289"/>
                </a:lnTo>
                <a:lnTo>
                  <a:pt x="179832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6" name="object 26"/>
          <p:cNvSpPr/>
          <p:nvPr/>
        </p:nvSpPr>
        <p:spPr>
          <a:xfrm>
            <a:off x="9189806" y="3600842"/>
            <a:ext cx="396546" cy="396545"/>
          </a:xfrm>
          <a:custGeom>
            <a:avLst/>
            <a:gdLst/>
            <a:ahLst/>
            <a:cxnLst/>
            <a:rect l="l" t="t" r="r" b="b"/>
            <a:pathLst>
              <a:path w="359664" h="359663">
                <a:moveTo>
                  <a:pt x="0" y="124205"/>
                </a:moveTo>
                <a:lnTo>
                  <a:pt x="49657" y="89915"/>
                </a:lnTo>
                <a:lnTo>
                  <a:pt x="68707" y="34289"/>
                </a:lnTo>
                <a:lnTo>
                  <a:pt x="130175" y="34289"/>
                </a:lnTo>
                <a:lnTo>
                  <a:pt x="179832" y="0"/>
                </a:lnTo>
                <a:lnTo>
                  <a:pt x="229489" y="34289"/>
                </a:lnTo>
                <a:lnTo>
                  <a:pt x="290957" y="34289"/>
                </a:lnTo>
                <a:lnTo>
                  <a:pt x="310007" y="89915"/>
                </a:lnTo>
                <a:lnTo>
                  <a:pt x="359664" y="124205"/>
                </a:lnTo>
                <a:lnTo>
                  <a:pt x="340741" y="179831"/>
                </a:lnTo>
                <a:lnTo>
                  <a:pt x="359664" y="235457"/>
                </a:lnTo>
                <a:lnTo>
                  <a:pt x="310007" y="269747"/>
                </a:lnTo>
                <a:lnTo>
                  <a:pt x="290957" y="325373"/>
                </a:lnTo>
                <a:lnTo>
                  <a:pt x="229489" y="325373"/>
                </a:lnTo>
                <a:lnTo>
                  <a:pt x="179832" y="359663"/>
                </a:lnTo>
                <a:lnTo>
                  <a:pt x="130175" y="325373"/>
                </a:lnTo>
                <a:lnTo>
                  <a:pt x="68707" y="325373"/>
                </a:lnTo>
                <a:lnTo>
                  <a:pt x="49657" y="269747"/>
                </a:lnTo>
                <a:lnTo>
                  <a:pt x="0" y="235457"/>
                </a:lnTo>
                <a:lnTo>
                  <a:pt x="18923" y="179831"/>
                </a:lnTo>
                <a:lnTo>
                  <a:pt x="0" y="1242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7" name="object 27"/>
          <p:cNvSpPr/>
          <p:nvPr/>
        </p:nvSpPr>
        <p:spPr>
          <a:xfrm>
            <a:off x="2315778" y="6334658"/>
            <a:ext cx="253021" cy="398226"/>
          </a:xfrm>
          <a:custGeom>
            <a:avLst/>
            <a:gdLst/>
            <a:ahLst/>
            <a:cxnLst/>
            <a:rect l="l" t="t" r="r" b="b"/>
            <a:pathLst>
              <a:path w="229488" h="361188">
                <a:moveTo>
                  <a:pt x="229488" y="326694"/>
                </a:moveTo>
                <a:lnTo>
                  <a:pt x="130175" y="326694"/>
                </a:lnTo>
                <a:lnTo>
                  <a:pt x="179831" y="361188"/>
                </a:lnTo>
                <a:lnTo>
                  <a:pt x="229488" y="326694"/>
                </a:lnTo>
              </a:path>
              <a:path w="229488" h="361188">
                <a:moveTo>
                  <a:pt x="290956" y="34493"/>
                </a:moveTo>
                <a:lnTo>
                  <a:pt x="68706" y="34493"/>
                </a:lnTo>
                <a:lnTo>
                  <a:pt x="49656" y="90297"/>
                </a:lnTo>
                <a:lnTo>
                  <a:pt x="0" y="124790"/>
                </a:lnTo>
                <a:lnTo>
                  <a:pt x="18922" y="180594"/>
                </a:lnTo>
                <a:lnTo>
                  <a:pt x="0" y="236397"/>
                </a:lnTo>
                <a:lnTo>
                  <a:pt x="49656" y="270891"/>
                </a:lnTo>
                <a:lnTo>
                  <a:pt x="68706" y="326694"/>
                </a:lnTo>
                <a:lnTo>
                  <a:pt x="290956" y="326694"/>
                </a:lnTo>
                <a:lnTo>
                  <a:pt x="310006" y="270891"/>
                </a:lnTo>
                <a:lnTo>
                  <a:pt x="359663" y="236397"/>
                </a:lnTo>
                <a:lnTo>
                  <a:pt x="340740" y="180594"/>
                </a:lnTo>
                <a:lnTo>
                  <a:pt x="359663" y="124790"/>
                </a:lnTo>
                <a:lnTo>
                  <a:pt x="310006" y="90297"/>
                </a:lnTo>
                <a:lnTo>
                  <a:pt x="290956" y="34493"/>
                </a:lnTo>
              </a:path>
              <a:path w="229488" h="361188">
                <a:moveTo>
                  <a:pt x="179831" y="0"/>
                </a:moveTo>
                <a:lnTo>
                  <a:pt x="130175" y="34493"/>
                </a:lnTo>
                <a:lnTo>
                  <a:pt x="229488" y="34493"/>
                </a:lnTo>
                <a:lnTo>
                  <a:pt x="179831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8" name="object 28"/>
          <p:cNvSpPr/>
          <p:nvPr/>
        </p:nvSpPr>
        <p:spPr>
          <a:xfrm>
            <a:off x="2315779" y="6334658"/>
            <a:ext cx="396545" cy="398226"/>
          </a:xfrm>
          <a:custGeom>
            <a:avLst/>
            <a:gdLst/>
            <a:ahLst/>
            <a:cxnLst/>
            <a:rect l="l" t="t" r="r" b="b"/>
            <a:pathLst>
              <a:path w="359663" h="361188">
                <a:moveTo>
                  <a:pt x="0" y="124790"/>
                </a:moveTo>
                <a:lnTo>
                  <a:pt x="49656" y="90297"/>
                </a:lnTo>
                <a:lnTo>
                  <a:pt x="68706" y="34493"/>
                </a:lnTo>
                <a:lnTo>
                  <a:pt x="130175" y="34493"/>
                </a:lnTo>
                <a:lnTo>
                  <a:pt x="179831" y="0"/>
                </a:lnTo>
                <a:lnTo>
                  <a:pt x="229488" y="34493"/>
                </a:lnTo>
                <a:lnTo>
                  <a:pt x="290956" y="34493"/>
                </a:lnTo>
                <a:lnTo>
                  <a:pt x="310006" y="90297"/>
                </a:lnTo>
                <a:lnTo>
                  <a:pt x="359663" y="124790"/>
                </a:lnTo>
                <a:lnTo>
                  <a:pt x="340740" y="180594"/>
                </a:lnTo>
                <a:lnTo>
                  <a:pt x="359663" y="236397"/>
                </a:lnTo>
                <a:lnTo>
                  <a:pt x="310006" y="270891"/>
                </a:lnTo>
                <a:lnTo>
                  <a:pt x="290956" y="326694"/>
                </a:lnTo>
                <a:lnTo>
                  <a:pt x="229488" y="326694"/>
                </a:lnTo>
                <a:lnTo>
                  <a:pt x="179831" y="361188"/>
                </a:lnTo>
                <a:lnTo>
                  <a:pt x="130175" y="326694"/>
                </a:lnTo>
                <a:lnTo>
                  <a:pt x="68706" y="326694"/>
                </a:lnTo>
                <a:lnTo>
                  <a:pt x="49656" y="270891"/>
                </a:lnTo>
                <a:lnTo>
                  <a:pt x="0" y="236397"/>
                </a:lnTo>
                <a:lnTo>
                  <a:pt x="18922" y="180594"/>
                </a:lnTo>
                <a:lnTo>
                  <a:pt x="0" y="12479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9" name="object 29"/>
          <p:cNvSpPr/>
          <p:nvPr/>
        </p:nvSpPr>
        <p:spPr>
          <a:xfrm>
            <a:off x="5738511" y="6334658"/>
            <a:ext cx="253021" cy="398226"/>
          </a:xfrm>
          <a:custGeom>
            <a:avLst/>
            <a:gdLst/>
            <a:ahLst/>
            <a:cxnLst/>
            <a:rect l="l" t="t" r="r" b="b"/>
            <a:pathLst>
              <a:path w="229488" h="361188">
                <a:moveTo>
                  <a:pt x="229488" y="326694"/>
                </a:moveTo>
                <a:lnTo>
                  <a:pt x="130175" y="326694"/>
                </a:lnTo>
                <a:lnTo>
                  <a:pt x="179831" y="361188"/>
                </a:lnTo>
                <a:lnTo>
                  <a:pt x="229488" y="326694"/>
                </a:lnTo>
              </a:path>
              <a:path w="229488" h="361188">
                <a:moveTo>
                  <a:pt x="290956" y="34493"/>
                </a:moveTo>
                <a:lnTo>
                  <a:pt x="68706" y="34493"/>
                </a:lnTo>
                <a:lnTo>
                  <a:pt x="49656" y="90297"/>
                </a:lnTo>
                <a:lnTo>
                  <a:pt x="0" y="124790"/>
                </a:lnTo>
                <a:lnTo>
                  <a:pt x="18923" y="180594"/>
                </a:lnTo>
                <a:lnTo>
                  <a:pt x="0" y="236397"/>
                </a:lnTo>
                <a:lnTo>
                  <a:pt x="49656" y="270891"/>
                </a:lnTo>
                <a:lnTo>
                  <a:pt x="68706" y="326694"/>
                </a:lnTo>
                <a:lnTo>
                  <a:pt x="290956" y="326694"/>
                </a:lnTo>
                <a:lnTo>
                  <a:pt x="310006" y="270891"/>
                </a:lnTo>
                <a:lnTo>
                  <a:pt x="359663" y="236397"/>
                </a:lnTo>
                <a:lnTo>
                  <a:pt x="340740" y="180594"/>
                </a:lnTo>
                <a:lnTo>
                  <a:pt x="359663" y="124790"/>
                </a:lnTo>
                <a:lnTo>
                  <a:pt x="310006" y="90297"/>
                </a:lnTo>
                <a:lnTo>
                  <a:pt x="290956" y="34493"/>
                </a:lnTo>
              </a:path>
              <a:path w="229488" h="361188">
                <a:moveTo>
                  <a:pt x="179831" y="0"/>
                </a:moveTo>
                <a:lnTo>
                  <a:pt x="130175" y="34493"/>
                </a:lnTo>
                <a:lnTo>
                  <a:pt x="229488" y="34493"/>
                </a:lnTo>
                <a:lnTo>
                  <a:pt x="179831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0" name="object 30"/>
          <p:cNvSpPr/>
          <p:nvPr/>
        </p:nvSpPr>
        <p:spPr>
          <a:xfrm>
            <a:off x="5738511" y="6334658"/>
            <a:ext cx="396545" cy="398226"/>
          </a:xfrm>
          <a:custGeom>
            <a:avLst/>
            <a:gdLst/>
            <a:ahLst/>
            <a:cxnLst/>
            <a:rect l="l" t="t" r="r" b="b"/>
            <a:pathLst>
              <a:path w="359663" h="361188">
                <a:moveTo>
                  <a:pt x="0" y="124790"/>
                </a:moveTo>
                <a:lnTo>
                  <a:pt x="49656" y="90297"/>
                </a:lnTo>
                <a:lnTo>
                  <a:pt x="68706" y="34493"/>
                </a:lnTo>
                <a:lnTo>
                  <a:pt x="130175" y="34493"/>
                </a:lnTo>
                <a:lnTo>
                  <a:pt x="179831" y="0"/>
                </a:lnTo>
                <a:lnTo>
                  <a:pt x="229488" y="34493"/>
                </a:lnTo>
                <a:lnTo>
                  <a:pt x="290956" y="34493"/>
                </a:lnTo>
                <a:lnTo>
                  <a:pt x="310006" y="90297"/>
                </a:lnTo>
                <a:lnTo>
                  <a:pt x="359663" y="124790"/>
                </a:lnTo>
                <a:lnTo>
                  <a:pt x="340740" y="180594"/>
                </a:lnTo>
                <a:lnTo>
                  <a:pt x="359663" y="236397"/>
                </a:lnTo>
                <a:lnTo>
                  <a:pt x="310006" y="270891"/>
                </a:lnTo>
                <a:lnTo>
                  <a:pt x="290956" y="326694"/>
                </a:lnTo>
                <a:lnTo>
                  <a:pt x="229488" y="326694"/>
                </a:lnTo>
                <a:lnTo>
                  <a:pt x="179831" y="361188"/>
                </a:lnTo>
                <a:lnTo>
                  <a:pt x="130175" y="326694"/>
                </a:lnTo>
                <a:lnTo>
                  <a:pt x="68706" y="326694"/>
                </a:lnTo>
                <a:lnTo>
                  <a:pt x="49656" y="270891"/>
                </a:lnTo>
                <a:lnTo>
                  <a:pt x="0" y="236397"/>
                </a:lnTo>
                <a:lnTo>
                  <a:pt x="18923" y="180594"/>
                </a:lnTo>
                <a:lnTo>
                  <a:pt x="0" y="12479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1" name="object 31"/>
          <p:cNvSpPr/>
          <p:nvPr/>
        </p:nvSpPr>
        <p:spPr>
          <a:xfrm>
            <a:off x="10849923" y="5635660"/>
            <a:ext cx="253021" cy="398226"/>
          </a:xfrm>
          <a:custGeom>
            <a:avLst/>
            <a:gdLst/>
            <a:ahLst/>
            <a:cxnLst/>
            <a:rect l="l" t="t" r="r" b="b"/>
            <a:pathLst>
              <a:path w="229488" h="361188">
                <a:moveTo>
                  <a:pt x="229488" y="326643"/>
                </a:moveTo>
                <a:lnTo>
                  <a:pt x="130175" y="326643"/>
                </a:lnTo>
                <a:lnTo>
                  <a:pt x="179831" y="361187"/>
                </a:lnTo>
                <a:lnTo>
                  <a:pt x="229488" y="326643"/>
                </a:lnTo>
              </a:path>
              <a:path w="229488" h="361188">
                <a:moveTo>
                  <a:pt x="290956" y="34543"/>
                </a:moveTo>
                <a:lnTo>
                  <a:pt x="68706" y="34543"/>
                </a:lnTo>
                <a:lnTo>
                  <a:pt x="49656" y="90296"/>
                </a:lnTo>
                <a:lnTo>
                  <a:pt x="0" y="124840"/>
                </a:lnTo>
                <a:lnTo>
                  <a:pt x="18923" y="180593"/>
                </a:lnTo>
                <a:lnTo>
                  <a:pt x="0" y="236346"/>
                </a:lnTo>
                <a:lnTo>
                  <a:pt x="49656" y="270890"/>
                </a:lnTo>
                <a:lnTo>
                  <a:pt x="68706" y="326643"/>
                </a:lnTo>
                <a:lnTo>
                  <a:pt x="290956" y="326643"/>
                </a:lnTo>
                <a:lnTo>
                  <a:pt x="310006" y="270890"/>
                </a:lnTo>
                <a:lnTo>
                  <a:pt x="359663" y="236346"/>
                </a:lnTo>
                <a:lnTo>
                  <a:pt x="340740" y="180593"/>
                </a:lnTo>
                <a:lnTo>
                  <a:pt x="359663" y="124840"/>
                </a:lnTo>
                <a:lnTo>
                  <a:pt x="310006" y="90296"/>
                </a:lnTo>
                <a:lnTo>
                  <a:pt x="290956" y="34543"/>
                </a:lnTo>
              </a:path>
              <a:path w="229488" h="361188">
                <a:moveTo>
                  <a:pt x="179831" y="0"/>
                </a:moveTo>
                <a:lnTo>
                  <a:pt x="130175" y="34543"/>
                </a:lnTo>
                <a:lnTo>
                  <a:pt x="229488" y="34543"/>
                </a:lnTo>
                <a:lnTo>
                  <a:pt x="179831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2" name="object 32"/>
          <p:cNvSpPr/>
          <p:nvPr/>
        </p:nvSpPr>
        <p:spPr>
          <a:xfrm>
            <a:off x="10849924" y="5635660"/>
            <a:ext cx="396545" cy="398226"/>
          </a:xfrm>
          <a:custGeom>
            <a:avLst/>
            <a:gdLst/>
            <a:ahLst/>
            <a:cxnLst/>
            <a:rect l="l" t="t" r="r" b="b"/>
            <a:pathLst>
              <a:path w="359663" h="361188">
                <a:moveTo>
                  <a:pt x="0" y="124840"/>
                </a:moveTo>
                <a:lnTo>
                  <a:pt x="49656" y="90296"/>
                </a:lnTo>
                <a:lnTo>
                  <a:pt x="68706" y="34543"/>
                </a:lnTo>
                <a:lnTo>
                  <a:pt x="130175" y="34543"/>
                </a:lnTo>
                <a:lnTo>
                  <a:pt x="179831" y="0"/>
                </a:lnTo>
                <a:lnTo>
                  <a:pt x="229488" y="34543"/>
                </a:lnTo>
                <a:lnTo>
                  <a:pt x="290956" y="34543"/>
                </a:lnTo>
                <a:lnTo>
                  <a:pt x="310006" y="90296"/>
                </a:lnTo>
                <a:lnTo>
                  <a:pt x="359663" y="124840"/>
                </a:lnTo>
                <a:lnTo>
                  <a:pt x="340740" y="180593"/>
                </a:lnTo>
                <a:lnTo>
                  <a:pt x="359663" y="236346"/>
                </a:lnTo>
                <a:lnTo>
                  <a:pt x="310006" y="270890"/>
                </a:lnTo>
                <a:lnTo>
                  <a:pt x="290956" y="326643"/>
                </a:lnTo>
                <a:lnTo>
                  <a:pt x="229488" y="326643"/>
                </a:lnTo>
                <a:lnTo>
                  <a:pt x="179831" y="361187"/>
                </a:lnTo>
                <a:lnTo>
                  <a:pt x="130175" y="326643"/>
                </a:lnTo>
                <a:lnTo>
                  <a:pt x="68706" y="326643"/>
                </a:lnTo>
                <a:lnTo>
                  <a:pt x="49656" y="270890"/>
                </a:lnTo>
                <a:lnTo>
                  <a:pt x="0" y="236346"/>
                </a:lnTo>
                <a:lnTo>
                  <a:pt x="18923" y="180593"/>
                </a:lnTo>
                <a:lnTo>
                  <a:pt x="0" y="12484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3" name="object 33"/>
          <p:cNvSpPr/>
          <p:nvPr/>
        </p:nvSpPr>
        <p:spPr>
          <a:xfrm>
            <a:off x="10601243" y="4385531"/>
            <a:ext cx="486441" cy="219277"/>
          </a:xfrm>
          <a:custGeom>
            <a:avLst/>
            <a:gdLst/>
            <a:ahLst/>
            <a:cxnLst/>
            <a:rect l="l" t="t" r="r" b="b"/>
            <a:pathLst>
              <a:path w="441198" h="198882">
                <a:moveTo>
                  <a:pt x="267184" y="144002"/>
                </a:moveTo>
                <a:lnTo>
                  <a:pt x="248919" y="198882"/>
                </a:lnTo>
                <a:lnTo>
                  <a:pt x="441198" y="171450"/>
                </a:lnTo>
                <a:lnTo>
                  <a:pt x="422909" y="153162"/>
                </a:lnTo>
                <a:lnTo>
                  <a:pt x="294639" y="153162"/>
                </a:lnTo>
                <a:lnTo>
                  <a:pt x="267184" y="144002"/>
                </a:lnTo>
              </a:path>
              <a:path w="441198" h="198882">
                <a:moveTo>
                  <a:pt x="285493" y="88991"/>
                </a:moveTo>
                <a:lnTo>
                  <a:pt x="267184" y="144002"/>
                </a:lnTo>
                <a:lnTo>
                  <a:pt x="294639" y="153162"/>
                </a:lnTo>
                <a:lnTo>
                  <a:pt x="313054" y="98171"/>
                </a:lnTo>
                <a:lnTo>
                  <a:pt x="285493" y="88991"/>
                </a:lnTo>
              </a:path>
              <a:path w="441198" h="198882">
                <a:moveTo>
                  <a:pt x="303783" y="34036"/>
                </a:moveTo>
                <a:lnTo>
                  <a:pt x="285493" y="88991"/>
                </a:lnTo>
                <a:lnTo>
                  <a:pt x="313054" y="98171"/>
                </a:lnTo>
                <a:lnTo>
                  <a:pt x="294639" y="153162"/>
                </a:lnTo>
                <a:lnTo>
                  <a:pt x="422909" y="153162"/>
                </a:lnTo>
                <a:lnTo>
                  <a:pt x="303783" y="34036"/>
                </a:lnTo>
              </a:path>
              <a:path w="441198" h="198882">
                <a:moveTo>
                  <a:pt x="18287" y="0"/>
                </a:moveTo>
                <a:lnTo>
                  <a:pt x="0" y="54864"/>
                </a:lnTo>
                <a:lnTo>
                  <a:pt x="267184" y="144002"/>
                </a:lnTo>
                <a:lnTo>
                  <a:pt x="285493" y="88991"/>
                </a:lnTo>
                <a:lnTo>
                  <a:pt x="18287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4" name="object 34"/>
          <p:cNvSpPr/>
          <p:nvPr/>
        </p:nvSpPr>
        <p:spPr>
          <a:xfrm>
            <a:off x="3337390" y="5430666"/>
            <a:ext cx="555753" cy="191552"/>
          </a:xfrm>
          <a:custGeom>
            <a:avLst/>
            <a:gdLst/>
            <a:ahLst/>
            <a:cxnLst/>
            <a:rect l="l" t="t" r="r" b="b"/>
            <a:pathLst>
              <a:path w="504063" h="173736">
                <a:moveTo>
                  <a:pt x="330326" y="0"/>
                </a:moveTo>
                <a:lnTo>
                  <a:pt x="330326" y="173735"/>
                </a:lnTo>
                <a:lnTo>
                  <a:pt x="446150" y="115823"/>
                </a:lnTo>
                <a:lnTo>
                  <a:pt x="359283" y="115823"/>
                </a:lnTo>
                <a:lnTo>
                  <a:pt x="359283" y="57911"/>
                </a:lnTo>
                <a:lnTo>
                  <a:pt x="446150" y="57911"/>
                </a:lnTo>
                <a:lnTo>
                  <a:pt x="330326" y="0"/>
                </a:lnTo>
              </a:path>
              <a:path w="504063" h="173736">
                <a:moveTo>
                  <a:pt x="330326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330326" y="115823"/>
                </a:lnTo>
                <a:lnTo>
                  <a:pt x="330326" y="57911"/>
                </a:lnTo>
              </a:path>
              <a:path w="504063" h="173736">
                <a:moveTo>
                  <a:pt x="446150" y="57911"/>
                </a:moveTo>
                <a:lnTo>
                  <a:pt x="359283" y="57911"/>
                </a:lnTo>
                <a:lnTo>
                  <a:pt x="359283" y="115823"/>
                </a:lnTo>
                <a:lnTo>
                  <a:pt x="446150" y="115823"/>
                </a:lnTo>
                <a:lnTo>
                  <a:pt x="504063" y="86867"/>
                </a:lnTo>
                <a:lnTo>
                  <a:pt x="446150" y="57911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5" name="object 35"/>
          <p:cNvSpPr/>
          <p:nvPr/>
        </p:nvSpPr>
        <p:spPr>
          <a:xfrm>
            <a:off x="6387099" y="6534612"/>
            <a:ext cx="191552" cy="342972"/>
          </a:xfrm>
          <a:custGeom>
            <a:avLst/>
            <a:gdLst/>
            <a:ahLst/>
            <a:cxnLst/>
            <a:rect l="l" t="t" r="r" b="b"/>
            <a:pathLst>
              <a:path w="173736" h="311073">
                <a:moveTo>
                  <a:pt x="57912" y="137346"/>
                </a:moveTo>
                <a:lnTo>
                  <a:pt x="0" y="137350"/>
                </a:lnTo>
                <a:lnTo>
                  <a:pt x="86867" y="311073"/>
                </a:lnTo>
                <a:lnTo>
                  <a:pt x="159258" y="166293"/>
                </a:lnTo>
                <a:lnTo>
                  <a:pt x="57912" y="166293"/>
                </a:lnTo>
                <a:lnTo>
                  <a:pt x="57912" y="137346"/>
                </a:lnTo>
              </a:path>
              <a:path w="173736" h="311073">
                <a:moveTo>
                  <a:pt x="115824" y="137342"/>
                </a:moveTo>
                <a:lnTo>
                  <a:pt x="57912" y="137346"/>
                </a:lnTo>
                <a:lnTo>
                  <a:pt x="57912" y="166293"/>
                </a:lnTo>
                <a:lnTo>
                  <a:pt x="115824" y="166293"/>
                </a:lnTo>
                <a:lnTo>
                  <a:pt x="115824" y="137342"/>
                </a:lnTo>
              </a:path>
              <a:path w="173736" h="311073">
                <a:moveTo>
                  <a:pt x="173736" y="137337"/>
                </a:moveTo>
                <a:lnTo>
                  <a:pt x="115824" y="137342"/>
                </a:lnTo>
                <a:lnTo>
                  <a:pt x="115824" y="166293"/>
                </a:lnTo>
                <a:lnTo>
                  <a:pt x="159258" y="166293"/>
                </a:lnTo>
                <a:lnTo>
                  <a:pt x="173736" y="137337"/>
                </a:lnTo>
              </a:path>
              <a:path w="173736" h="311073">
                <a:moveTo>
                  <a:pt x="115824" y="0"/>
                </a:moveTo>
                <a:lnTo>
                  <a:pt x="57912" y="0"/>
                </a:lnTo>
                <a:lnTo>
                  <a:pt x="57912" y="137346"/>
                </a:lnTo>
                <a:lnTo>
                  <a:pt x="115824" y="137342"/>
                </a:lnTo>
                <a:lnTo>
                  <a:pt x="115824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6" name="object 36"/>
          <p:cNvSpPr txBox="1"/>
          <p:nvPr/>
        </p:nvSpPr>
        <p:spPr>
          <a:xfrm>
            <a:off x="244778" y="164387"/>
            <a:ext cx="4963332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308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969" spc="-55" baseline="4551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spc="-75" baseline="455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3969" spc="-49" baseline="455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anını</a:t>
            </a:r>
            <a:r>
              <a:rPr sz="3969" spc="-15" baseline="455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7" baseline="4551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3969" spc="-21" baseline="4551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tıp</a:t>
            </a:r>
            <a:r>
              <a:rPr sz="3969" spc="-15" baseline="455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açma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79349" y="528027"/>
            <a:ext cx="7337420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ullanı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sın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v ek</a:t>
            </a:r>
            <a:r>
              <a:rPr sz="3969" spc="-55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anla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ından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masaü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tüne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nasıl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3969" spc="-26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42032" y="1894936"/>
            <a:ext cx="9383161" cy="1058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33519">
              <a:lnSpc>
                <a:spcPts val="1902"/>
              </a:lnSpc>
              <a:spcBef>
                <a:spcPts val="95"/>
              </a:spcBef>
            </a:pP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Wind</a:t>
            </a:r>
            <a:r>
              <a:rPr sz="2646" spc="-10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-4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646" spc="-3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cih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azl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646" spc="-7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çin;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  <a:spcBef>
                <a:spcPts val="10"/>
              </a:spcBef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armağ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11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sağ</a:t>
            </a:r>
            <a:r>
              <a:rPr sz="2646" spc="-2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ena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urun</a:t>
            </a:r>
            <a:r>
              <a:rPr sz="2646" spc="-7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6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646" spc="-4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sola</a:t>
            </a:r>
            <a:r>
              <a:rPr sz="2646" spc="-2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doğru</a:t>
            </a:r>
            <a:r>
              <a:rPr sz="2646" spc="-3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sürü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yin</a:t>
            </a:r>
            <a:endParaRPr sz="1764">
              <a:latin typeface="Calibri"/>
              <a:cs typeface="Calibri"/>
            </a:endParaRPr>
          </a:p>
          <a:p>
            <a:pPr marL="14002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Gelen</a:t>
            </a:r>
            <a:r>
              <a:rPr sz="2646" spc="-4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menüden</a:t>
            </a:r>
            <a:r>
              <a:rPr sz="2646" spc="-5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r>
              <a:rPr sz="2646" spc="-3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2646" spc="-4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1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sel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646" spc="-11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spc="-4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açı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5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spc="-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çubu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6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ünece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646" spc="-175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Gö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çubu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-9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sağ</a:t>
            </a:r>
            <a:r>
              <a:rPr sz="2646" spc="-2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646" spc="-7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pence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yi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 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spc="-5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2646" spc="-4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spc="-5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spc="-4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bil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36199" y="3681494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59911" y="3681494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11207" y="3681494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971743" y="5716873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36199" y="6416262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59911" y="6416262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200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63317" y="2987539"/>
            <a:ext cx="5751600" cy="431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2008288" y="3268145"/>
            <a:ext cx="4025672" cy="1966348"/>
          </a:xfrm>
          <a:custGeom>
            <a:avLst/>
            <a:gdLst/>
            <a:ahLst/>
            <a:cxnLst/>
            <a:rect l="l" t="t" r="r" b="b"/>
            <a:pathLst>
              <a:path w="3651250" h="1783461">
                <a:moveTo>
                  <a:pt x="3651250" y="1103376"/>
                </a:moveTo>
                <a:lnTo>
                  <a:pt x="1460499" y="1103376"/>
                </a:lnTo>
                <a:lnTo>
                  <a:pt x="3203574" y="1783461"/>
                </a:lnTo>
                <a:lnTo>
                  <a:pt x="3651250" y="1103376"/>
                </a:lnTo>
              </a:path>
              <a:path w="3651250" h="1783461">
                <a:moveTo>
                  <a:pt x="8763000" y="0"/>
                </a:moveTo>
                <a:lnTo>
                  <a:pt x="0" y="0"/>
                </a:lnTo>
                <a:lnTo>
                  <a:pt x="0" y="1103376"/>
                </a:lnTo>
                <a:lnTo>
                  <a:pt x="8763000" y="1103376"/>
                </a:lnTo>
                <a:lnTo>
                  <a:pt x="8763000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2008288" y="3268145"/>
            <a:ext cx="9661613" cy="1966348"/>
          </a:xfrm>
          <a:custGeom>
            <a:avLst/>
            <a:gdLst/>
            <a:ahLst/>
            <a:cxnLst/>
            <a:rect l="l" t="t" r="r" b="b"/>
            <a:pathLst>
              <a:path w="8763000" h="1783461">
                <a:moveTo>
                  <a:pt x="0" y="0"/>
                </a:moveTo>
                <a:lnTo>
                  <a:pt x="1460499" y="0"/>
                </a:lnTo>
                <a:lnTo>
                  <a:pt x="3651250" y="0"/>
                </a:lnTo>
                <a:lnTo>
                  <a:pt x="8763000" y="0"/>
                </a:lnTo>
                <a:lnTo>
                  <a:pt x="8763000" y="643636"/>
                </a:lnTo>
                <a:lnTo>
                  <a:pt x="8763000" y="919480"/>
                </a:lnTo>
                <a:lnTo>
                  <a:pt x="8763000" y="1103376"/>
                </a:lnTo>
                <a:lnTo>
                  <a:pt x="3651250" y="1103376"/>
                </a:lnTo>
                <a:lnTo>
                  <a:pt x="3203574" y="1783461"/>
                </a:lnTo>
                <a:lnTo>
                  <a:pt x="1460499" y="1103376"/>
                </a:lnTo>
                <a:lnTo>
                  <a:pt x="0" y="1103376"/>
                </a:lnTo>
                <a:lnTo>
                  <a:pt x="0" y="919480"/>
                </a:lnTo>
                <a:lnTo>
                  <a:pt x="0" y="643636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 txBox="1"/>
          <p:nvPr/>
        </p:nvSpPr>
        <p:spPr>
          <a:xfrm>
            <a:off x="244778" y="164387"/>
            <a:ext cx="329630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308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tıklama</a:t>
            </a:r>
            <a:r>
              <a:rPr sz="3969" spc="-97" baseline="455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olma</a:t>
            </a:r>
            <a:r>
              <a:rPr sz="3969" spc="-4" baseline="4551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ı)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9349" y="528027"/>
            <a:ext cx="292637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3969" spc="-43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unm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tik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3969" spc="-4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7916" y="528027"/>
            <a:ext cx="1248112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oblem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17881" y="528027"/>
            <a:ext cx="2353064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olu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ması(donma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53134" y="528027"/>
            <a:ext cx="73865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73975" y="528027"/>
            <a:ext cx="75108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sabit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08594" y="528027"/>
            <a:ext cx="46342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bir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53532" y="528027"/>
            <a:ext cx="866352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02074" y="528027"/>
            <a:ext cx="987332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sü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ekli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95382" y="3502263"/>
            <a:ext cx="5852642" cy="78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902"/>
              </a:lnSpc>
              <a:spcBef>
                <a:spcPts val="95"/>
              </a:spcBef>
            </a:pP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sz="2646" spc="10" baseline="34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7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646" spc="-3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646" spc="-4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ow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646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10" baseline="3413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646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10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10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2646" spc="-9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ynakl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nma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21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dı</a:t>
            </a:r>
            <a:r>
              <a:rPr sz="2646" spc="-175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  <a:spcBef>
                <a:spcPts val="10"/>
              </a:spcBef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spc="-5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spc="-4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7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aç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arı</a:t>
            </a:r>
            <a:r>
              <a:rPr sz="2646" spc="-11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7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aç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730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44778" y="164387"/>
            <a:ext cx="4813436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308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Sorular</a:t>
            </a:r>
            <a:r>
              <a:rPr sz="3969" spc="-86" baseline="455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49" baseline="4551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unmu</a:t>
            </a:r>
            <a:r>
              <a:rPr sz="3969" spc="-28" baseline="4551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3969" spc="-4" baseline="455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,Şif</a:t>
            </a:r>
            <a:r>
              <a:rPr sz="3969" spc="-37" baseline="455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45511" dirty="0">
                <a:solidFill>
                  <a:srgbClr val="FFFFFF"/>
                </a:solidFill>
                <a:latin typeface="Calibri"/>
                <a:cs typeface="Calibri"/>
              </a:rPr>
              <a:t>eli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9349" y="528027"/>
            <a:ext cx="5852417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  <a:tabLst>
                <a:tab pos="4354544" algn="l"/>
              </a:tabLst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3969" spc="-4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anla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ında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3969" spc="-43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unm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tik	Çalışmı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640" y="1966242"/>
            <a:ext cx="21003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533" y="1986510"/>
            <a:ext cx="4259175" cy="767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latin typeface="Calibri"/>
                <a:cs typeface="Calibri"/>
              </a:rPr>
              <a:t>Ad</a:t>
            </a:r>
            <a:r>
              <a:rPr sz="3969" spc="-49" baseline="3413" dirty="0">
                <a:latin typeface="Calibri"/>
                <a:cs typeface="Calibri"/>
              </a:rPr>
              <a:t>a</a:t>
            </a:r>
            <a:r>
              <a:rPr sz="3969" baseline="3413" dirty="0">
                <a:latin typeface="Calibri"/>
                <a:cs typeface="Calibri"/>
              </a:rPr>
              <a:t>y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ek</a:t>
            </a:r>
            <a:r>
              <a:rPr sz="3969" spc="-43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anla</a:t>
            </a:r>
            <a:r>
              <a:rPr sz="3969" spc="4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ında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do</a:t>
            </a:r>
            <a:r>
              <a:rPr sz="3969" spc="-43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unm</a:t>
            </a:r>
            <a:r>
              <a:rPr sz="3969" spc="-21" baseline="3413" dirty="0">
                <a:latin typeface="Calibri"/>
                <a:cs typeface="Calibri"/>
              </a:rPr>
              <a:t>a</a:t>
            </a:r>
            <a:r>
              <a:rPr sz="3969" baseline="3413" dirty="0">
                <a:latin typeface="Calibri"/>
                <a:cs typeface="Calibri"/>
              </a:rPr>
              <a:t>tik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  <a:spcBef>
                <a:spcPts val="18"/>
              </a:spcBef>
            </a:pPr>
            <a:r>
              <a:rPr sz="3969" spc="-21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enid</a:t>
            </a:r>
            <a:r>
              <a:rPr sz="3969" spc="4" baseline="1137" dirty="0">
                <a:latin typeface="Calibri"/>
                <a:cs typeface="Calibri"/>
              </a:rPr>
              <a:t>e</a:t>
            </a:r>
            <a:r>
              <a:rPr sz="3969" baseline="1137" dirty="0">
                <a:latin typeface="Calibri"/>
                <a:cs typeface="Calibri"/>
              </a:rPr>
              <a:t>n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başl</a:t>
            </a:r>
            <a:r>
              <a:rPr sz="3969" spc="-21" baseline="1137" dirty="0">
                <a:latin typeface="Calibri"/>
                <a:cs typeface="Calibri"/>
              </a:rPr>
              <a:t>a</a:t>
            </a:r>
            <a:r>
              <a:rPr sz="3969" baseline="1137" dirty="0">
                <a:latin typeface="Calibri"/>
                <a:cs typeface="Calibri"/>
              </a:rPr>
              <a:t>tınız.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1225" y="1986510"/>
            <a:ext cx="2748603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  <a:tabLst>
                <a:tab pos="1820228" algn="l"/>
              </a:tabLst>
            </a:pPr>
            <a:r>
              <a:rPr sz="3969" spc="-21" baseline="3413" dirty="0">
                <a:latin typeface="Calibri"/>
                <a:cs typeface="Calibri"/>
              </a:rPr>
              <a:t>ç</a:t>
            </a:r>
            <a:r>
              <a:rPr sz="3969" baseline="3413" dirty="0">
                <a:latin typeface="Calibri"/>
                <a:cs typeface="Calibri"/>
              </a:rPr>
              <a:t>alışmı</a:t>
            </a:r>
            <a:r>
              <a:rPr sz="3969" spc="-15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o</a:t>
            </a:r>
            <a:r>
              <a:rPr sz="3969" spc="-43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sa	ek</a:t>
            </a:r>
            <a:r>
              <a:rPr sz="3969" spc="-49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anı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61680" y="1986510"/>
            <a:ext cx="511847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latin typeface="Calibri"/>
                <a:cs typeface="Calibri"/>
              </a:rPr>
              <a:t>ne</a:t>
            </a:r>
            <a:r>
              <a:rPr sz="3969" spc="4" baseline="3413" dirty="0">
                <a:latin typeface="Calibri"/>
                <a:cs typeface="Calibri"/>
              </a:rPr>
              <a:t>m</a:t>
            </a:r>
            <a:r>
              <a:rPr sz="3969" baseline="3413" dirty="0">
                <a:latin typeface="Calibri"/>
                <a:cs typeface="Calibri"/>
              </a:rPr>
              <a:t>li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bir b</a:t>
            </a:r>
            <a:r>
              <a:rPr sz="3969" spc="-21" baseline="3413" dirty="0">
                <a:latin typeface="Calibri"/>
                <a:cs typeface="Calibri"/>
              </a:rPr>
              <a:t>e</a:t>
            </a:r>
            <a:r>
              <a:rPr sz="3969" baseline="3413" dirty="0">
                <a:latin typeface="Calibri"/>
                <a:cs typeface="Calibri"/>
              </a:rPr>
              <a:t>zle sildiriniz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spc="-32" baseline="3413" dirty="0">
                <a:latin typeface="Calibri"/>
                <a:cs typeface="Calibri"/>
              </a:rPr>
              <a:t>v</a:t>
            </a:r>
            <a:r>
              <a:rPr sz="3969" baseline="3413" dirty="0">
                <a:latin typeface="Calibri"/>
                <a:cs typeface="Calibri"/>
              </a:rPr>
              <a:t>e</a:t>
            </a:r>
            <a:r>
              <a:rPr sz="3969" spc="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bilgis</a:t>
            </a:r>
            <a:r>
              <a:rPr sz="3969" spc="-55" baseline="3413" dirty="0">
                <a:latin typeface="Calibri"/>
                <a:cs typeface="Calibri"/>
              </a:rPr>
              <a:t>a</a:t>
            </a:r>
            <a:r>
              <a:rPr sz="3969" spc="-32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arı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639" y="3175772"/>
            <a:ext cx="210203" cy="364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0532" y="3196061"/>
            <a:ext cx="11782094" cy="76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193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eniden</a:t>
            </a:r>
            <a:r>
              <a:rPr sz="3969" spc="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başl</a:t>
            </a:r>
            <a:r>
              <a:rPr sz="3969" spc="-28" baseline="3413" dirty="0">
                <a:latin typeface="Calibri"/>
                <a:cs typeface="Calibri"/>
              </a:rPr>
              <a:t>a</a:t>
            </a:r>
            <a:r>
              <a:rPr sz="3969" baseline="3413" dirty="0">
                <a:latin typeface="Calibri"/>
                <a:cs typeface="Calibri"/>
              </a:rPr>
              <a:t>tılmasına</a:t>
            </a:r>
            <a:r>
              <a:rPr sz="3969" spc="-32" baseline="3413" dirty="0">
                <a:latin typeface="Calibri"/>
                <a:cs typeface="Calibri"/>
              </a:rPr>
              <a:t> </a:t>
            </a:r>
            <a:r>
              <a:rPr sz="3969" spc="-49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ağmen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yine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de d</a:t>
            </a:r>
            <a:r>
              <a:rPr sz="3969" spc="-4" baseline="3413" dirty="0">
                <a:latin typeface="Calibri"/>
                <a:cs typeface="Calibri"/>
              </a:rPr>
              <a:t>o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unm</a:t>
            </a:r>
            <a:r>
              <a:rPr sz="3969" spc="-28" baseline="3413" dirty="0">
                <a:latin typeface="Calibri"/>
                <a:cs typeface="Calibri"/>
              </a:rPr>
              <a:t>a</a:t>
            </a:r>
            <a:r>
              <a:rPr sz="3969" baseline="3413" dirty="0">
                <a:latin typeface="Calibri"/>
                <a:cs typeface="Calibri"/>
              </a:rPr>
              <a:t>tik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p</a:t>
            </a:r>
            <a:r>
              <a:rPr sz="3969" spc="-37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o</a:t>
            </a:r>
            <a:r>
              <a:rPr sz="3969" spc="-4" baseline="3413" dirty="0">
                <a:latin typeface="Calibri"/>
                <a:cs typeface="Calibri"/>
              </a:rPr>
              <a:t>b</a:t>
            </a:r>
            <a:r>
              <a:rPr sz="3969" baseline="3413" dirty="0">
                <a:latin typeface="Calibri"/>
                <a:cs typeface="Calibri"/>
              </a:rPr>
              <a:t>lemi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spc="-32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aşı</a:t>
            </a:r>
            <a:r>
              <a:rPr sz="3969" spc="-28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o</a:t>
            </a:r>
            <a:r>
              <a:rPr sz="3969" spc="-43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sanız</a:t>
            </a:r>
            <a:r>
              <a:rPr sz="3969" spc="-21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ad</a:t>
            </a:r>
            <a:r>
              <a:rPr sz="3969" spc="-49" baseline="3413" dirty="0">
                <a:latin typeface="Calibri"/>
                <a:cs typeface="Calibri"/>
              </a:rPr>
              <a:t>a</a:t>
            </a:r>
            <a:r>
              <a:rPr sz="3969" baseline="3413" dirty="0">
                <a:latin typeface="Calibri"/>
                <a:cs typeface="Calibri"/>
              </a:rPr>
              <a:t>yı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spc="-21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edek</a:t>
            </a:r>
            <a:endParaRPr sz="2646">
              <a:latin typeface="Calibri"/>
              <a:cs typeface="Calibri"/>
            </a:endParaRPr>
          </a:p>
          <a:p>
            <a:pPr marL="14002" marR="50456">
              <a:lnSpc>
                <a:spcPts val="3181"/>
              </a:lnSpc>
              <a:spcBef>
                <a:spcPts val="19"/>
              </a:spcBef>
            </a:pPr>
            <a:r>
              <a:rPr sz="3969" baseline="1137" dirty="0">
                <a:latin typeface="Calibri"/>
                <a:cs typeface="Calibri"/>
              </a:rPr>
              <a:t>bilgis</a:t>
            </a:r>
            <a:r>
              <a:rPr sz="3969" spc="-55" baseline="1137" dirty="0">
                <a:latin typeface="Calibri"/>
                <a:cs typeface="Calibri"/>
              </a:rPr>
              <a:t>a</a:t>
            </a:r>
            <a:r>
              <a:rPr sz="3969" spc="-32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a</a:t>
            </a:r>
            <a:r>
              <a:rPr sz="3969" spc="-49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a</a:t>
            </a:r>
            <a:r>
              <a:rPr sz="3969" spc="-26" baseline="1137" dirty="0">
                <a:latin typeface="Calibri"/>
                <a:cs typeface="Calibri"/>
              </a:rPr>
              <a:t> </a:t>
            </a:r>
            <a:r>
              <a:rPr sz="3969" spc="-28" baseline="1137" dirty="0">
                <a:latin typeface="Calibri"/>
                <a:cs typeface="Calibri"/>
              </a:rPr>
              <a:t>t</a:t>
            </a:r>
            <a:r>
              <a:rPr sz="3969" baseline="1137" dirty="0">
                <a:latin typeface="Calibri"/>
                <a:cs typeface="Calibri"/>
              </a:rPr>
              <a:t>aşıyın.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640" y="4386266"/>
            <a:ext cx="21003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0533" y="4406535"/>
            <a:ext cx="12157166" cy="1170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50406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latin typeface="Calibri"/>
                <a:cs typeface="Calibri"/>
              </a:rPr>
              <a:t>Sorular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ba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anlı</a:t>
            </a:r>
            <a:r>
              <a:rPr sz="3969" spc="-10" baseline="3413" dirty="0">
                <a:latin typeface="Calibri"/>
                <a:cs typeface="Calibri"/>
              </a:rPr>
              <a:t>k</a:t>
            </a:r>
            <a:r>
              <a:rPr sz="3969" spc="-28" baseline="3413" dirty="0">
                <a:latin typeface="Calibri"/>
                <a:cs typeface="Calibri"/>
              </a:rPr>
              <a:t>t</a:t>
            </a:r>
            <a:r>
              <a:rPr sz="3969" baseline="3413" dirty="0">
                <a:latin typeface="Calibri"/>
                <a:cs typeface="Calibri"/>
              </a:rPr>
              <a:t>an</a:t>
            </a:r>
            <a:r>
              <a:rPr sz="3969" spc="-26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sın</a:t>
            </a:r>
            <a:r>
              <a:rPr sz="3969" spc="-37" baseline="3413" dirty="0">
                <a:latin typeface="Calibri"/>
                <a:cs typeface="Calibri"/>
              </a:rPr>
              <a:t>a</a:t>
            </a:r>
            <a:r>
              <a:rPr sz="3969" baseline="3413" dirty="0">
                <a:latin typeface="Calibri"/>
                <a:cs typeface="Calibri"/>
              </a:rPr>
              <a:t>v mer</a:t>
            </a:r>
            <a:r>
              <a:rPr sz="3969" spc="-76" baseline="3413" dirty="0">
                <a:latin typeface="Calibri"/>
                <a:cs typeface="Calibri"/>
              </a:rPr>
              <a:t>k</a:t>
            </a:r>
            <a:r>
              <a:rPr sz="3969" spc="-21" baseline="3413" dirty="0">
                <a:latin typeface="Calibri"/>
                <a:cs typeface="Calibri"/>
              </a:rPr>
              <a:t>e</a:t>
            </a:r>
            <a:r>
              <a:rPr sz="3969" baseline="3413" dirty="0">
                <a:latin typeface="Calibri"/>
                <a:cs typeface="Calibri"/>
              </a:rPr>
              <a:t>zle</a:t>
            </a:r>
            <a:r>
              <a:rPr sz="3969" spc="4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ine</a:t>
            </a:r>
            <a:r>
              <a:rPr sz="3969" spc="-21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şif</a:t>
            </a:r>
            <a:r>
              <a:rPr sz="3969" spc="-37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eli bir biçi</a:t>
            </a:r>
            <a:r>
              <a:rPr sz="3969" spc="4" baseline="3413" dirty="0">
                <a:latin typeface="Calibri"/>
                <a:cs typeface="Calibri"/>
              </a:rPr>
              <a:t>m</a:t>
            </a:r>
            <a:r>
              <a:rPr sz="3969" baseline="3413" dirty="0">
                <a:latin typeface="Calibri"/>
                <a:cs typeface="Calibri"/>
              </a:rPr>
              <a:t>de</a:t>
            </a:r>
            <a:r>
              <a:rPr sz="3969" spc="-21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ulaşma</a:t>
            </a:r>
            <a:r>
              <a:rPr sz="3969" spc="-4" baseline="3413" dirty="0">
                <a:latin typeface="Calibri"/>
                <a:cs typeface="Calibri"/>
              </a:rPr>
              <a:t>k</a:t>
            </a:r>
            <a:r>
              <a:rPr sz="3969" spc="-28" baseline="3413" dirty="0">
                <a:latin typeface="Calibri"/>
                <a:cs typeface="Calibri"/>
              </a:rPr>
              <a:t>t</a:t>
            </a:r>
            <a:r>
              <a:rPr sz="3969" baseline="3413" dirty="0">
                <a:latin typeface="Calibri"/>
                <a:cs typeface="Calibri"/>
              </a:rPr>
              <a:t>adı</a:t>
            </a:r>
            <a:r>
              <a:rPr sz="3969" spc="-258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.</a:t>
            </a:r>
            <a:r>
              <a:rPr sz="3969" spc="-32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U</a:t>
            </a:r>
            <a:r>
              <a:rPr sz="3969" spc="-37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gulama</a:t>
            </a:r>
            <a:r>
              <a:rPr sz="3969" spc="-21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izle</a:t>
            </a:r>
            <a:r>
              <a:rPr sz="3969" spc="4" baseline="3413" dirty="0">
                <a:latin typeface="Calibri"/>
                <a:cs typeface="Calibri"/>
              </a:rPr>
              <a:t>m</a:t>
            </a:r>
            <a:r>
              <a:rPr sz="3969" baseline="3413" dirty="0">
                <a:latin typeface="Calibri"/>
                <a:cs typeface="Calibri"/>
              </a:rPr>
              <a:t>e</a:t>
            </a:r>
            <a:endParaRPr sz="2646">
              <a:latin typeface="Calibri"/>
              <a:cs typeface="Calibri"/>
            </a:endParaRPr>
          </a:p>
          <a:p>
            <a:pPr marL="14002">
              <a:lnSpc>
                <a:spcPts val="3175"/>
              </a:lnSpc>
              <a:spcBef>
                <a:spcPts val="18"/>
              </a:spcBef>
            </a:pPr>
            <a:r>
              <a:rPr sz="3969" spc="-15" baseline="1137" dirty="0">
                <a:latin typeface="Calibri"/>
                <a:cs typeface="Calibri"/>
              </a:rPr>
              <a:t>g</a:t>
            </a:r>
            <a:r>
              <a:rPr sz="3969" baseline="1137" dirty="0">
                <a:latin typeface="Calibri"/>
                <a:cs typeface="Calibri"/>
              </a:rPr>
              <a:t>ö</a:t>
            </a:r>
            <a:r>
              <a:rPr sz="3969" spc="-43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e</a:t>
            </a:r>
            <a:r>
              <a:rPr sz="3969" spc="-10" baseline="1137" dirty="0">
                <a:latin typeface="Calibri"/>
                <a:cs typeface="Calibri"/>
              </a:rPr>
              <a:t>v</a:t>
            </a:r>
            <a:r>
              <a:rPr sz="3969" baseline="1137" dirty="0">
                <a:latin typeface="Calibri"/>
                <a:cs typeface="Calibri"/>
              </a:rPr>
              <a:t>lisi MEBBİS</a:t>
            </a:r>
            <a:r>
              <a:rPr sz="3969" spc="-26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şif</a:t>
            </a:r>
            <a:r>
              <a:rPr sz="3969" spc="-37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esi ile sın</a:t>
            </a:r>
            <a:r>
              <a:rPr sz="3969" spc="-37" baseline="1137" dirty="0">
                <a:latin typeface="Calibri"/>
                <a:cs typeface="Calibri"/>
              </a:rPr>
              <a:t>a</a:t>
            </a:r>
            <a:r>
              <a:rPr sz="3969" baseline="1137" dirty="0">
                <a:latin typeface="Calibri"/>
                <a:cs typeface="Calibri"/>
              </a:rPr>
              <a:t>v i</a:t>
            </a:r>
            <a:r>
              <a:rPr sz="3969" spc="-10" baseline="1137" dirty="0">
                <a:latin typeface="Calibri"/>
                <a:cs typeface="Calibri"/>
              </a:rPr>
              <a:t>ş</a:t>
            </a:r>
            <a:r>
              <a:rPr sz="3969" baseline="1137" dirty="0">
                <a:latin typeface="Calibri"/>
                <a:cs typeface="Calibri"/>
              </a:rPr>
              <a:t>le</a:t>
            </a:r>
            <a:r>
              <a:rPr sz="3969" spc="4" baseline="1137" dirty="0">
                <a:latin typeface="Calibri"/>
                <a:cs typeface="Calibri"/>
              </a:rPr>
              <a:t>m</a:t>
            </a:r>
            <a:r>
              <a:rPr sz="3969" baseline="1137" dirty="0">
                <a:latin typeface="Calibri"/>
                <a:cs typeface="Calibri"/>
              </a:rPr>
              <a:t>le</a:t>
            </a:r>
            <a:r>
              <a:rPr sz="3969" spc="4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ini</a:t>
            </a:r>
            <a:r>
              <a:rPr sz="3969" spc="-28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başl</a:t>
            </a:r>
            <a:r>
              <a:rPr sz="3969" spc="-21" baseline="1137" dirty="0">
                <a:latin typeface="Calibri"/>
                <a:cs typeface="Calibri"/>
              </a:rPr>
              <a:t>a</a:t>
            </a:r>
            <a:r>
              <a:rPr sz="3969" spc="-37" baseline="1137" dirty="0">
                <a:latin typeface="Calibri"/>
                <a:cs typeface="Calibri"/>
              </a:rPr>
              <a:t>t</a:t>
            </a:r>
            <a:r>
              <a:rPr sz="3969" baseline="1137" dirty="0">
                <a:latin typeface="Calibri"/>
                <a:cs typeface="Calibri"/>
              </a:rPr>
              <a:t>tığında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şif</a:t>
            </a:r>
            <a:r>
              <a:rPr sz="3969" spc="-37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el</a:t>
            </a:r>
            <a:r>
              <a:rPr sz="3969" spc="4" baseline="1137" dirty="0">
                <a:latin typeface="Calibri"/>
                <a:cs typeface="Calibri"/>
              </a:rPr>
              <a:t>e</a:t>
            </a:r>
            <a:r>
              <a:rPr sz="3969" baseline="1137" dirty="0">
                <a:latin typeface="Calibri"/>
                <a:cs typeface="Calibri"/>
              </a:rPr>
              <a:t>r </a:t>
            </a:r>
            <a:r>
              <a:rPr sz="3969" spc="-21" baseline="1137" dirty="0">
                <a:latin typeface="Calibri"/>
                <a:cs typeface="Calibri"/>
              </a:rPr>
              <a:t>ç</a:t>
            </a:r>
            <a:r>
              <a:rPr sz="3969" spc="-43" baseline="1137" dirty="0">
                <a:latin typeface="Calibri"/>
                <a:cs typeface="Calibri"/>
              </a:rPr>
              <a:t>ö</a:t>
            </a:r>
            <a:r>
              <a:rPr sz="3969" baseline="1137" dirty="0">
                <a:latin typeface="Calibri"/>
                <a:cs typeface="Calibri"/>
              </a:rPr>
              <a:t>zülü</a:t>
            </a:r>
            <a:r>
              <a:rPr sz="3969" spc="-263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 Bazı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durumla</a:t>
            </a:r>
            <a:r>
              <a:rPr sz="3969" spc="-28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da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</a:pPr>
            <a:r>
              <a:rPr sz="3969" baseline="1137" dirty="0">
                <a:latin typeface="Calibri"/>
                <a:cs typeface="Calibri"/>
              </a:rPr>
              <a:t>şif</a:t>
            </a:r>
            <a:r>
              <a:rPr sz="3969" spc="-37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e </a:t>
            </a:r>
            <a:r>
              <a:rPr sz="3969" spc="-15" baseline="1137" dirty="0">
                <a:latin typeface="Calibri"/>
                <a:cs typeface="Calibri"/>
              </a:rPr>
              <a:t>ç</a:t>
            </a:r>
            <a:r>
              <a:rPr sz="3969" spc="-43" baseline="1137" dirty="0">
                <a:latin typeface="Calibri"/>
                <a:cs typeface="Calibri"/>
              </a:rPr>
              <a:t>ö</a:t>
            </a:r>
            <a:r>
              <a:rPr sz="3969" baseline="1137" dirty="0">
                <a:latin typeface="Calibri"/>
                <a:cs typeface="Calibri"/>
              </a:rPr>
              <a:t>zülm</a:t>
            </a:r>
            <a:r>
              <a:rPr sz="3969" spc="4" baseline="1137" dirty="0">
                <a:latin typeface="Calibri"/>
                <a:cs typeface="Calibri"/>
              </a:rPr>
              <a:t>e</a:t>
            </a:r>
            <a:r>
              <a:rPr sz="3969" baseline="1137" dirty="0">
                <a:latin typeface="Calibri"/>
                <a:cs typeface="Calibri"/>
              </a:rPr>
              <a:t>si </a:t>
            </a:r>
            <a:r>
              <a:rPr sz="3969" spc="-32" baseline="1137" dirty="0">
                <a:latin typeface="Calibri"/>
                <a:cs typeface="Calibri"/>
              </a:rPr>
              <a:t>g</a:t>
            </a:r>
            <a:r>
              <a:rPr sz="3969" baseline="1137" dirty="0">
                <a:latin typeface="Calibri"/>
                <a:cs typeface="Calibri"/>
              </a:rPr>
              <a:t>e</a:t>
            </a:r>
            <a:r>
              <a:rPr sz="3969" spc="-32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ç</a:t>
            </a:r>
            <a:r>
              <a:rPr sz="3969" spc="4" baseline="1137" dirty="0">
                <a:latin typeface="Calibri"/>
                <a:cs typeface="Calibri"/>
              </a:rPr>
              <a:t>e</a:t>
            </a:r>
            <a:r>
              <a:rPr sz="3969" baseline="1137" dirty="0">
                <a:latin typeface="Calibri"/>
                <a:cs typeface="Calibri"/>
              </a:rPr>
              <a:t>kleşm</a:t>
            </a:r>
            <a:r>
              <a:rPr sz="3969" spc="4" baseline="1137" dirty="0">
                <a:latin typeface="Calibri"/>
                <a:cs typeface="Calibri"/>
              </a:rPr>
              <a:t>e</a:t>
            </a:r>
            <a:r>
              <a:rPr sz="3969" baseline="1137" dirty="0">
                <a:latin typeface="Calibri"/>
                <a:cs typeface="Calibri"/>
              </a:rPr>
              <a:t>mek</a:t>
            </a:r>
            <a:r>
              <a:rPr sz="3969" spc="-32" baseline="1137" dirty="0">
                <a:latin typeface="Calibri"/>
                <a:cs typeface="Calibri"/>
              </a:rPr>
              <a:t>t</a:t>
            </a:r>
            <a:r>
              <a:rPr sz="3969" baseline="1137" dirty="0">
                <a:latin typeface="Calibri"/>
                <a:cs typeface="Calibri"/>
              </a:rPr>
              <a:t>edi</a:t>
            </a:r>
            <a:r>
              <a:rPr sz="3969" spc="-258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640" y="5999616"/>
            <a:ext cx="210035" cy="364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0533" y="6019885"/>
            <a:ext cx="11869166" cy="117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50406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latin typeface="Calibri"/>
                <a:cs typeface="Calibri"/>
              </a:rPr>
              <a:t>Bu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durumda </a:t>
            </a:r>
            <a:r>
              <a:rPr sz="3969" spc="-10" baseline="3413" dirty="0">
                <a:latin typeface="Calibri"/>
                <a:cs typeface="Calibri"/>
              </a:rPr>
              <a:t>g</a:t>
            </a:r>
            <a:r>
              <a:rPr sz="3969" baseline="3413" dirty="0">
                <a:latin typeface="Calibri"/>
                <a:cs typeface="Calibri"/>
              </a:rPr>
              <a:t>ö</a:t>
            </a:r>
            <a:r>
              <a:rPr sz="3969" spc="-43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e</a:t>
            </a:r>
            <a:r>
              <a:rPr sz="3969" spc="-10" baseline="3413" dirty="0">
                <a:latin typeface="Calibri"/>
                <a:cs typeface="Calibri"/>
              </a:rPr>
              <a:t>v</a:t>
            </a:r>
            <a:r>
              <a:rPr sz="3969" baseline="3413" dirty="0">
                <a:latin typeface="Calibri"/>
                <a:cs typeface="Calibri"/>
              </a:rPr>
              <a:t>li bilgis</a:t>
            </a:r>
            <a:r>
              <a:rPr sz="3969" spc="-60" baseline="3413" dirty="0">
                <a:latin typeface="Calibri"/>
                <a:cs typeface="Calibri"/>
              </a:rPr>
              <a:t>a</a:t>
            </a:r>
            <a:r>
              <a:rPr sz="3969" spc="-32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arınd</a:t>
            </a:r>
            <a:r>
              <a:rPr sz="3969" spc="4" baseline="3413" dirty="0">
                <a:latin typeface="Calibri"/>
                <a:cs typeface="Calibri"/>
              </a:rPr>
              <a:t>a</a:t>
            </a:r>
            <a:r>
              <a:rPr sz="3969" baseline="3413" dirty="0">
                <a:latin typeface="Calibri"/>
                <a:cs typeface="Calibri"/>
              </a:rPr>
              <a:t>n</a:t>
            </a:r>
            <a:r>
              <a:rPr sz="3969" spc="-15" baseline="3413" dirty="0">
                <a:latin typeface="Calibri"/>
                <a:cs typeface="Calibri"/>
              </a:rPr>
              <a:t> g</a:t>
            </a:r>
            <a:r>
              <a:rPr sz="3969" baseline="3413" dirty="0">
                <a:latin typeface="Calibri"/>
                <a:cs typeface="Calibri"/>
              </a:rPr>
              <a:t>ö</a:t>
            </a:r>
            <a:r>
              <a:rPr sz="3969" spc="-43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e</a:t>
            </a:r>
            <a:r>
              <a:rPr sz="3969" spc="-10" baseline="3413" dirty="0">
                <a:latin typeface="Calibri"/>
                <a:cs typeface="Calibri"/>
              </a:rPr>
              <a:t>v</a:t>
            </a:r>
            <a:r>
              <a:rPr sz="3969" baseline="3413" dirty="0">
                <a:latin typeface="Calibri"/>
                <a:cs typeface="Calibri"/>
              </a:rPr>
              <a:t>li işleml</a:t>
            </a:r>
            <a:r>
              <a:rPr sz="3969" spc="4" baseline="3413" dirty="0">
                <a:latin typeface="Calibri"/>
                <a:cs typeface="Calibri"/>
              </a:rPr>
              <a:t>e</a:t>
            </a:r>
            <a:r>
              <a:rPr sz="3969" baseline="3413" dirty="0">
                <a:latin typeface="Calibri"/>
                <a:cs typeface="Calibri"/>
              </a:rPr>
              <a:t>ri</a:t>
            </a:r>
            <a:r>
              <a:rPr sz="3969" spc="-28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kısmındaki</a:t>
            </a:r>
            <a:r>
              <a:rPr sz="3969" spc="-28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tu</a:t>
            </a:r>
            <a:r>
              <a:rPr sz="3969" spc="-28" baseline="3413" dirty="0">
                <a:latin typeface="Calibri"/>
                <a:cs typeface="Calibri"/>
              </a:rPr>
              <a:t>t</a:t>
            </a:r>
            <a:r>
              <a:rPr sz="3969" baseline="3413" dirty="0">
                <a:latin typeface="Calibri"/>
                <a:cs typeface="Calibri"/>
              </a:rPr>
              <a:t>anak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alanına</a:t>
            </a:r>
            <a:endParaRPr sz="2646">
              <a:latin typeface="Calibri"/>
              <a:cs typeface="Calibri"/>
            </a:endParaRPr>
          </a:p>
          <a:p>
            <a:pPr marL="14002">
              <a:lnSpc>
                <a:spcPts val="3175"/>
              </a:lnSpc>
              <a:spcBef>
                <a:spcPts val="18"/>
              </a:spcBef>
            </a:pPr>
            <a:r>
              <a:rPr sz="3969" baseline="1137" dirty="0">
                <a:latin typeface="Calibri"/>
                <a:cs typeface="Calibri"/>
              </a:rPr>
              <a:t>«</a:t>
            </a:r>
            <a:r>
              <a:rPr sz="3969" spc="-4" baseline="1137" dirty="0">
                <a:latin typeface="Calibri"/>
                <a:cs typeface="Calibri"/>
              </a:rPr>
              <a:t>s</a:t>
            </a:r>
            <a:r>
              <a:rPr sz="3969" baseline="1137" dirty="0">
                <a:latin typeface="Calibri"/>
                <a:cs typeface="Calibri"/>
              </a:rPr>
              <a:t>orular» </a:t>
            </a:r>
            <a:r>
              <a:rPr sz="3969" spc="-37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azılıp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spc="-37" baseline="1137" dirty="0">
                <a:latin typeface="Calibri"/>
                <a:cs typeface="Calibri"/>
              </a:rPr>
              <a:t>k</a:t>
            </a:r>
            <a:r>
              <a:rPr sz="3969" spc="-49" baseline="1137" dirty="0">
                <a:latin typeface="Calibri"/>
                <a:cs typeface="Calibri"/>
              </a:rPr>
              <a:t>a</a:t>
            </a:r>
            <a:r>
              <a:rPr sz="3969" spc="-21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dedili</a:t>
            </a:r>
            <a:r>
              <a:rPr sz="3969" spc="-258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</a:t>
            </a:r>
            <a:r>
              <a:rPr sz="3969" spc="-32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Bu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işlem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spc="-32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apıldığında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«S</a:t>
            </a:r>
            <a:r>
              <a:rPr sz="3969" spc="-4" baseline="1137" dirty="0">
                <a:latin typeface="Calibri"/>
                <a:cs typeface="Calibri"/>
              </a:rPr>
              <a:t>o</a:t>
            </a:r>
            <a:r>
              <a:rPr sz="3969" baseline="1137" dirty="0">
                <a:latin typeface="Calibri"/>
                <a:cs typeface="Calibri"/>
              </a:rPr>
              <a:t>rula</a:t>
            </a:r>
            <a:r>
              <a:rPr sz="3969" spc="4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ı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Dü</a:t>
            </a:r>
            <a:r>
              <a:rPr sz="3969" spc="-55" baseline="1137" dirty="0">
                <a:latin typeface="Calibri"/>
                <a:cs typeface="Calibri"/>
              </a:rPr>
              <a:t>z</a:t>
            </a:r>
            <a:r>
              <a:rPr sz="3969" baseline="1137" dirty="0">
                <a:latin typeface="Calibri"/>
                <a:cs typeface="Calibri"/>
              </a:rPr>
              <a:t>elt»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bu</a:t>
            </a:r>
            <a:r>
              <a:rPr sz="3969" spc="-28" baseline="1137" dirty="0">
                <a:latin typeface="Calibri"/>
                <a:cs typeface="Calibri"/>
              </a:rPr>
              <a:t>t</a:t>
            </a:r>
            <a:r>
              <a:rPr sz="3969" baseline="1137" dirty="0">
                <a:latin typeface="Calibri"/>
                <a:cs typeface="Calibri"/>
              </a:rPr>
              <a:t>onu b</a:t>
            </a:r>
            <a:r>
              <a:rPr sz="3969" spc="4" baseline="1137" dirty="0">
                <a:latin typeface="Calibri"/>
                <a:cs typeface="Calibri"/>
              </a:rPr>
              <a:t>e</a:t>
            </a:r>
            <a:r>
              <a:rPr sz="3969" baseline="1137" dirty="0">
                <a:latin typeface="Calibri"/>
                <a:cs typeface="Calibri"/>
              </a:rPr>
              <a:t>li</a:t>
            </a:r>
            <a:r>
              <a:rPr sz="3969" spc="-37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e</a:t>
            </a:r>
            <a:r>
              <a:rPr sz="3969" spc="4" baseline="1137" dirty="0">
                <a:latin typeface="Calibri"/>
                <a:cs typeface="Calibri"/>
              </a:rPr>
              <a:t>c</a:t>
            </a:r>
            <a:r>
              <a:rPr sz="3969" baseline="1137" dirty="0">
                <a:latin typeface="Calibri"/>
                <a:cs typeface="Calibri"/>
              </a:rPr>
              <a:t>ekti</a:t>
            </a:r>
            <a:r>
              <a:rPr sz="3969" spc="-269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</a:pPr>
            <a:r>
              <a:rPr sz="3969" baseline="1137" dirty="0">
                <a:latin typeface="Calibri"/>
                <a:cs typeface="Calibri"/>
              </a:rPr>
              <a:t>Bu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bu</a:t>
            </a:r>
            <a:r>
              <a:rPr sz="3969" spc="-28" baseline="1137" dirty="0">
                <a:latin typeface="Calibri"/>
                <a:cs typeface="Calibri"/>
              </a:rPr>
              <a:t>t</a:t>
            </a:r>
            <a:r>
              <a:rPr sz="3969" baseline="1137" dirty="0">
                <a:latin typeface="Calibri"/>
                <a:cs typeface="Calibri"/>
              </a:rPr>
              <a:t>o</a:t>
            </a:r>
            <a:r>
              <a:rPr sz="3969" spc="-4" baseline="1137" dirty="0">
                <a:latin typeface="Calibri"/>
                <a:cs typeface="Calibri"/>
              </a:rPr>
              <a:t>n</a:t>
            </a:r>
            <a:r>
              <a:rPr sz="3969" baseline="1137" dirty="0">
                <a:latin typeface="Calibri"/>
                <a:cs typeface="Calibri"/>
              </a:rPr>
              <a:t>a basıl</a:t>
            </a:r>
            <a:r>
              <a:rPr sz="3969" spc="-4" baseline="1137" dirty="0">
                <a:latin typeface="Calibri"/>
                <a:cs typeface="Calibri"/>
              </a:rPr>
              <a:t>d</a:t>
            </a:r>
            <a:r>
              <a:rPr sz="3969" baseline="1137" dirty="0">
                <a:latin typeface="Calibri"/>
                <a:cs typeface="Calibri"/>
              </a:rPr>
              <a:t>ığında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şif</a:t>
            </a:r>
            <a:r>
              <a:rPr sz="3969" spc="-43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e </a:t>
            </a:r>
            <a:r>
              <a:rPr sz="3969" spc="-21" baseline="1137" dirty="0">
                <a:latin typeface="Calibri"/>
                <a:cs typeface="Calibri"/>
              </a:rPr>
              <a:t>ç</a:t>
            </a:r>
            <a:r>
              <a:rPr sz="3969" spc="-49" baseline="1137" dirty="0">
                <a:latin typeface="Calibri"/>
                <a:cs typeface="Calibri"/>
              </a:rPr>
              <a:t>ö</a:t>
            </a:r>
            <a:r>
              <a:rPr sz="3969" baseline="1137" dirty="0">
                <a:latin typeface="Calibri"/>
                <a:cs typeface="Calibri"/>
              </a:rPr>
              <a:t>zülec</a:t>
            </a:r>
            <a:r>
              <a:rPr sz="3969" spc="4" baseline="1137" dirty="0">
                <a:latin typeface="Calibri"/>
                <a:cs typeface="Calibri"/>
              </a:rPr>
              <a:t>e</a:t>
            </a:r>
            <a:r>
              <a:rPr sz="3969" spc="-10" baseline="1137" dirty="0">
                <a:latin typeface="Calibri"/>
                <a:cs typeface="Calibri"/>
              </a:rPr>
              <a:t>k</a:t>
            </a:r>
            <a:r>
              <a:rPr sz="3969" baseline="1137" dirty="0">
                <a:latin typeface="Calibri"/>
                <a:cs typeface="Calibri"/>
              </a:rPr>
              <a:t>ti</a:t>
            </a:r>
            <a:r>
              <a:rPr sz="3969" spc="-263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173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44778" y="164387"/>
            <a:ext cx="2254473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308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969" spc="-175" baseline="7623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aban</a:t>
            </a:r>
            <a:r>
              <a:rPr sz="3969" spc="4" baseline="7623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1695" y="737082"/>
            <a:ext cx="606211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yruklu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yla</a:t>
            </a:r>
            <a:r>
              <a:rPr sz="3969" spc="-4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241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cü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onu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Gelmi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485" y="2039581"/>
            <a:ext cx="1559289" cy="101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67292">
              <a:lnSpc>
                <a:spcPts val="3704"/>
              </a:lnSpc>
              <a:spcBef>
                <a:spcPts val="185"/>
              </a:spcBef>
            </a:pPr>
            <a:r>
              <a:rPr sz="5292" spc="-225" baseline="3413" dirty="0">
                <a:latin typeface="Calibri"/>
                <a:cs typeface="Calibri"/>
              </a:rPr>
              <a:t>Y</a:t>
            </a:r>
            <a:r>
              <a:rPr sz="5292" baseline="3413" dirty="0">
                <a:latin typeface="Calibri"/>
                <a:cs typeface="Calibri"/>
              </a:rPr>
              <a:t>abancı</a:t>
            </a:r>
            <a:endParaRPr sz="3528">
              <a:latin typeface="Calibri"/>
              <a:cs typeface="Calibri"/>
            </a:endParaRPr>
          </a:p>
          <a:p>
            <a:pPr marL="14002">
              <a:lnSpc>
                <a:spcPts val="4234"/>
              </a:lnSpc>
              <a:spcBef>
                <a:spcPts val="25"/>
              </a:spcBef>
            </a:pPr>
            <a:r>
              <a:rPr sz="5292" baseline="1706" dirty="0">
                <a:latin typeface="Calibri"/>
                <a:cs typeface="Calibri"/>
              </a:rPr>
              <a:t>ba</a:t>
            </a:r>
            <a:r>
              <a:rPr sz="5292" spc="-60" baseline="1706" dirty="0">
                <a:latin typeface="Calibri"/>
                <a:cs typeface="Calibri"/>
              </a:rPr>
              <a:t>ş</a:t>
            </a:r>
            <a:r>
              <a:rPr sz="5292" baseline="1706" dirty="0">
                <a:latin typeface="Calibri"/>
                <a:cs typeface="Calibri"/>
              </a:rPr>
              <a:t>vu</a:t>
            </a:r>
            <a:r>
              <a:rPr sz="5292" spc="10" baseline="1706" dirty="0">
                <a:latin typeface="Calibri"/>
                <a:cs typeface="Calibri"/>
              </a:rPr>
              <a:t>r</a:t>
            </a:r>
            <a:r>
              <a:rPr sz="5292" baseline="1706" dirty="0">
                <a:latin typeface="Calibri"/>
                <a:cs typeface="Calibri"/>
              </a:rPr>
              <a:t>u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0867" y="2039580"/>
            <a:ext cx="1245566" cy="476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dilden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1043" y="2039580"/>
            <a:ext cx="1244348" cy="476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s</a:t>
            </a:r>
            <a:r>
              <a:rPr sz="5292" spc="10" baseline="3413" dirty="0">
                <a:latin typeface="Calibri"/>
                <a:cs typeface="Calibri"/>
              </a:rPr>
              <a:t>ı</a:t>
            </a:r>
            <a:r>
              <a:rPr sz="5292" baseline="3413" dirty="0">
                <a:latin typeface="Calibri"/>
                <a:cs typeface="Calibri"/>
              </a:rPr>
              <a:t>n</a:t>
            </a:r>
            <a:r>
              <a:rPr sz="5292" spc="-55" baseline="3413" dirty="0">
                <a:latin typeface="Calibri"/>
                <a:cs typeface="Calibri"/>
              </a:rPr>
              <a:t>a</a:t>
            </a:r>
            <a:r>
              <a:rPr sz="5292" spc="-49" baseline="3413" dirty="0">
                <a:latin typeface="Calibri"/>
                <a:cs typeface="Calibri"/>
              </a:rPr>
              <a:t>v</a:t>
            </a:r>
            <a:r>
              <a:rPr sz="5292" baseline="3413" dirty="0">
                <a:latin typeface="Calibri"/>
                <a:cs typeface="Calibri"/>
              </a:rPr>
              <a:t>a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1987" y="2039581"/>
            <a:ext cx="1679524" cy="101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809" marR="67292">
              <a:lnSpc>
                <a:spcPts val="3704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gi</a:t>
            </a:r>
            <a:r>
              <a:rPr sz="5292" spc="-43" baseline="3413" dirty="0">
                <a:latin typeface="Calibri"/>
                <a:cs typeface="Calibri"/>
              </a:rPr>
              <a:t>r</a:t>
            </a:r>
            <a:r>
              <a:rPr sz="5292" baseline="3413" dirty="0">
                <a:latin typeface="Calibri"/>
                <a:cs typeface="Calibri"/>
              </a:rPr>
              <a:t>e</a:t>
            </a:r>
            <a:r>
              <a:rPr sz="5292" spc="-10" baseline="3413" dirty="0">
                <a:latin typeface="Calibri"/>
                <a:cs typeface="Calibri"/>
              </a:rPr>
              <a:t>c</a:t>
            </a:r>
            <a:r>
              <a:rPr sz="5292" baseline="3413" dirty="0">
                <a:latin typeface="Calibri"/>
                <a:cs typeface="Calibri"/>
              </a:rPr>
              <a:t>ek</a:t>
            </a:r>
            <a:endParaRPr sz="3528">
              <a:latin typeface="Calibri"/>
              <a:cs typeface="Calibri"/>
            </a:endParaRPr>
          </a:p>
          <a:p>
            <a:pPr marL="14002">
              <a:lnSpc>
                <a:spcPts val="4234"/>
              </a:lnSpc>
              <a:spcBef>
                <a:spcPts val="25"/>
              </a:spcBef>
            </a:pPr>
            <a:r>
              <a:rPr sz="5292" spc="-43" baseline="1706" dirty="0">
                <a:latin typeface="Calibri"/>
                <a:cs typeface="Calibri"/>
              </a:rPr>
              <a:t>k</a:t>
            </a:r>
            <a:r>
              <a:rPr sz="5292" spc="4" baseline="1706" dirty="0">
                <a:latin typeface="Calibri"/>
                <a:cs typeface="Calibri"/>
              </a:rPr>
              <a:t>u</a:t>
            </a:r>
            <a:r>
              <a:rPr sz="5292" spc="-65" baseline="1706" dirty="0">
                <a:latin typeface="Calibri"/>
                <a:cs typeface="Calibri"/>
              </a:rPr>
              <a:t>r</a:t>
            </a:r>
            <a:r>
              <a:rPr sz="5292" baseline="1706" dirty="0">
                <a:latin typeface="Calibri"/>
                <a:cs typeface="Calibri"/>
              </a:rPr>
              <a:t>s</a:t>
            </a:r>
            <a:r>
              <a:rPr sz="5292" spc="-10" baseline="1706" dirty="0">
                <a:latin typeface="Calibri"/>
                <a:cs typeface="Calibri"/>
              </a:rPr>
              <a:t>l</a:t>
            </a:r>
            <a:r>
              <a:rPr sz="5292" baseline="1706" dirty="0">
                <a:latin typeface="Calibri"/>
                <a:cs typeface="Calibri"/>
              </a:rPr>
              <a:t>arın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58861" y="2039581"/>
            <a:ext cx="1660827" cy="101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67292">
              <a:lnSpc>
                <a:spcPts val="3704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ad</a:t>
            </a:r>
            <a:r>
              <a:rPr sz="5292" spc="-65" baseline="3413" dirty="0">
                <a:latin typeface="Calibri"/>
                <a:cs typeface="Calibri"/>
              </a:rPr>
              <a:t>a</a:t>
            </a:r>
            <a:r>
              <a:rPr sz="5292" baseline="3413" dirty="0">
                <a:latin typeface="Calibri"/>
                <a:cs typeface="Calibri"/>
              </a:rPr>
              <a:t>ylar</a:t>
            </a:r>
            <a:endParaRPr sz="3528">
              <a:latin typeface="Calibri"/>
              <a:cs typeface="Calibri"/>
            </a:endParaRPr>
          </a:p>
          <a:p>
            <a:pPr marL="526465">
              <a:lnSpc>
                <a:spcPts val="4234"/>
              </a:lnSpc>
              <a:spcBef>
                <a:spcPts val="25"/>
              </a:spcBef>
            </a:pPr>
            <a:r>
              <a:rPr sz="5292" baseline="1706" dirty="0">
                <a:latin typeface="Calibri"/>
                <a:cs typeface="Calibri"/>
              </a:rPr>
              <a:t>M</a:t>
            </a:r>
            <a:r>
              <a:rPr sz="5292" spc="-15" baseline="1706" dirty="0">
                <a:latin typeface="Calibri"/>
                <a:cs typeface="Calibri"/>
              </a:rPr>
              <a:t>T</a:t>
            </a:r>
            <a:r>
              <a:rPr sz="5292" baseline="1706" dirty="0">
                <a:latin typeface="Calibri"/>
                <a:cs typeface="Calibri"/>
              </a:rPr>
              <a:t>SK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66890" y="2039580"/>
            <a:ext cx="740979" cy="476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için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72980" y="2039580"/>
            <a:ext cx="1633763" cy="476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spc="-43" baseline="3413" dirty="0">
                <a:latin typeface="Calibri"/>
                <a:cs typeface="Calibri"/>
              </a:rPr>
              <a:t>t</a:t>
            </a:r>
            <a:r>
              <a:rPr sz="5292" baseline="3413" dirty="0">
                <a:latin typeface="Calibri"/>
                <a:cs typeface="Calibri"/>
              </a:rPr>
              <a:t>e</a:t>
            </a:r>
            <a:r>
              <a:rPr sz="5292" spc="-55" baseline="3413" dirty="0">
                <a:latin typeface="Calibri"/>
                <a:cs typeface="Calibri"/>
              </a:rPr>
              <a:t>r</a:t>
            </a:r>
            <a:r>
              <a:rPr sz="5292" baseline="3413" dirty="0">
                <a:latin typeface="Calibri"/>
                <a:cs typeface="Calibri"/>
              </a:rPr>
              <a:t>cüme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69201" y="2039581"/>
            <a:ext cx="1845323" cy="101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95" algn="ctr">
              <a:lnSpc>
                <a:spcPts val="3704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i</a:t>
            </a:r>
            <a:r>
              <a:rPr sz="5292" spc="-37" baseline="3413" dirty="0">
                <a:latin typeface="Calibri"/>
                <a:cs typeface="Calibri"/>
              </a:rPr>
              <a:t>s</a:t>
            </a:r>
            <a:r>
              <a:rPr sz="5292" spc="-43" baseline="3413" dirty="0">
                <a:latin typeface="Calibri"/>
                <a:cs typeface="Calibri"/>
              </a:rPr>
              <a:t>t</a:t>
            </a:r>
            <a:r>
              <a:rPr sz="5292" baseline="3413" dirty="0">
                <a:latin typeface="Calibri"/>
                <a:cs typeface="Calibri"/>
              </a:rPr>
              <a:t>ek</a:t>
            </a:r>
            <a:r>
              <a:rPr sz="5292" spc="-4" baseline="3413" dirty="0">
                <a:latin typeface="Calibri"/>
                <a:cs typeface="Calibri"/>
              </a:rPr>
              <a:t>l</a:t>
            </a:r>
            <a:r>
              <a:rPr sz="5292" baseline="3413" dirty="0">
                <a:latin typeface="Calibri"/>
                <a:cs typeface="Calibri"/>
              </a:rPr>
              <a:t>erini</a:t>
            </a:r>
            <a:endParaRPr sz="3528">
              <a:latin typeface="Calibri"/>
              <a:cs typeface="Calibri"/>
            </a:endParaRPr>
          </a:p>
          <a:p>
            <a:pPr marL="99089" algn="ctr">
              <a:lnSpc>
                <a:spcPts val="4234"/>
              </a:lnSpc>
              <a:spcBef>
                <a:spcPts val="25"/>
              </a:spcBef>
            </a:pPr>
            <a:r>
              <a:rPr sz="5292" baseline="1706" dirty="0">
                <a:latin typeface="Calibri"/>
                <a:cs typeface="Calibri"/>
              </a:rPr>
              <a:t>girme</a:t>
            </a:r>
            <a:r>
              <a:rPr sz="5292" spc="-4" baseline="1706" dirty="0">
                <a:latin typeface="Calibri"/>
                <a:cs typeface="Calibri"/>
              </a:rPr>
              <a:t>l</a:t>
            </a:r>
            <a:r>
              <a:rPr sz="5292" baseline="1706" dirty="0">
                <a:latin typeface="Calibri"/>
                <a:cs typeface="Calibri"/>
              </a:rPr>
              <a:t>eri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30528" y="2577551"/>
            <a:ext cx="1924479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esnas</a:t>
            </a:r>
            <a:r>
              <a:rPr sz="5292" spc="10" baseline="3413" dirty="0">
                <a:latin typeface="Calibri"/>
                <a:cs typeface="Calibri"/>
              </a:rPr>
              <a:t>ı</a:t>
            </a:r>
            <a:r>
              <a:rPr sz="5292" baseline="3413" dirty="0">
                <a:latin typeface="Calibri"/>
                <a:cs typeface="Calibri"/>
              </a:rPr>
              <a:t>nda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88196" y="2577551"/>
            <a:ext cx="1845769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s</a:t>
            </a:r>
            <a:r>
              <a:rPr sz="5292" spc="-10" baseline="3413" dirty="0">
                <a:latin typeface="Calibri"/>
                <a:cs typeface="Calibri"/>
              </a:rPr>
              <a:t>i</a:t>
            </a:r>
            <a:r>
              <a:rPr sz="5292" spc="-43" baseline="3413" dirty="0">
                <a:latin typeface="Calibri"/>
                <a:cs typeface="Calibri"/>
              </a:rPr>
              <a:t>st</a:t>
            </a:r>
            <a:r>
              <a:rPr sz="5292" baseline="3413" dirty="0">
                <a:latin typeface="Calibri"/>
                <a:cs typeface="Calibri"/>
              </a:rPr>
              <a:t>emi</a:t>
            </a:r>
            <a:r>
              <a:rPr sz="5292" spc="10" baseline="3413" dirty="0">
                <a:latin typeface="Calibri"/>
                <a:cs typeface="Calibri"/>
              </a:rPr>
              <a:t>n</a:t>
            </a:r>
            <a:r>
              <a:rPr sz="5292" baseline="3413" dirty="0">
                <a:latin typeface="Calibri"/>
                <a:cs typeface="Calibri"/>
              </a:rPr>
              <a:t>e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2485" y="3115240"/>
            <a:ext cx="2832395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spc="-21" baseline="3413" dirty="0">
                <a:latin typeface="Calibri"/>
                <a:cs typeface="Calibri"/>
              </a:rPr>
              <a:t>g</a:t>
            </a:r>
            <a:r>
              <a:rPr sz="5292" baseline="3413" dirty="0">
                <a:latin typeface="Calibri"/>
                <a:cs typeface="Calibri"/>
              </a:rPr>
              <a:t>e</a:t>
            </a:r>
            <a:r>
              <a:rPr sz="5292" spc="-37" baseline="3413" dirty="0">
                <a:latin typeface="Calibri"/>
                <a:cs typeface="Calibri"/>
              </a:rPr>
              <a:t>r</a:t>
            </a:r>
            <a:r>
              <a:rPr sz="5292" baseline="3413" dirty="0">
                <a:latin typeface="Calibri"/>
                <a:cs typeface="Calibri"/>
              </a:rPr>
              <a:t>ekme</a:t>
            </a:r>
            <a:r>
              <a:rPr sz="5292" spc="-21" baseline="3413" dirty="0">
                <a:latin typeface="Calibri"/>
                <a:cs typeface="Calibri"/>
              </a:rPr>
              <a:t>k</a:t>
            </a:r>
            <a:r>
              <a:rPr sz="5292" spc="-43" baseline="3413" dirty="0">
                <a:latin typeface="Calibri"/>
                <a:cs typeface="Calibri"/>
              </a:rPr>
              <a:t>t</a:t>
            </a:r>
            <a:r>
              <a:rPr sz="5292" baseline="3413" dirty="0">
                <a:latin typeface="Calibri"/>
                <a:cs typeface="Calibri"/>
              </a:rPr>
              <a:t>edi</a:t>
            </a:r>
            <a:r>
              <a:rPr sz="5292" spc="-363" baseline="3413" dirty="0">
                <a:latin typeface="Calibri"/>
                <a:cs typeface="Calibri"/>
              </a:rPr>
              <a:t>r</a:t>
            </a:r>
            <a:r>
              <a:rPr sz="5292" baseline="3413" dirty="0">
                <a:latin typeface="Calibri"/>
                <a:cs typeface="Calibri"/>
              </a:rPr>
              <a:t>.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2485" y="4190367"/>
            <a:ext cx="1051578" cy="101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10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Daha</a:t>
            </a:r>
            <a:endParaRPr sz="3528">
              <a:latin typeface="Calibri"/>
              <a:cs typeface="Calibri"/>
            </a:endParaRPr>
          </a:p>
          <a:p>
            <a:pPr marL="14002" marR="18535">
              <a:lnSpc>
                <a:spcPts val="4239"/>
              </a:lnSpc>
              <a:spcBef>
                <a:spcPts val="26"/>
              </a:spcBef>
            </a:pPr>
            <a:r>
              <a:rPr sz="5292" baseline="1706" dirty="0">
                <a:latin typeface="Calibri"/>
                <a:cs typeface="Calibri"/>
              </a:rPr>
              <a:t>s</a:t>
            </a:r>
            <a:r>
              <a:rPr sz="5292" spc="-10" baseline="1706" dirty="0">
                <a:latin typeface="Calibri"/>
                <a:cs typeface="Calibri"/>
              </a:rPr>
              <a:t>ı</a:t>
            </a:r>
            <a:r>
              <a:rPr sz="5292" baseline="1706" dirty="0">
                <a:latin typeface="Calibri"/>
                <a:cs typeface="Calibri"/>
              </a:rPr>
              <a:t>n</a:t>
            </a:r>
            <a:r>
              <a:rPr sz="5292" spc="-55" baseline="1706" dirty="0">
                <a:latin typeface="Calibri"/>
                <a:cs typeface="Calibri"/>
              </a:rPr>
              <a:t>a</a:t>
            </a:r>
            <a:r>
              <a:rPr sz="5292" baseline="1706" dirty="0">
                <a:latin typeface="Calibri"/>
                <a:cs typeface="Calibri"/>
              </a:rPr>
              <a:t>v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0306" y="4190367"/>
            <a:ext cx="1120886" cy="476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10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son</a:t>
            </a:r>
            <a:r>
              <a:rPr sz="5292" spc="-65" baseline="3413" dirty="0">
                <a:latin typeface="Calibri"/>
                <a:cs typeface="Calibri"/>
              </a:rPr>
              <a:t>r</a:t>
            </a:r>
            <a:r>
              <a:rPr sz="5292" baseline="3413" dirty="0">
                <a:latin typeface="Calibri"/>
                <a:cs typeface="Calibri"/>
              </a:rPr>
              <a:t>a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27495" y="4190367"/>
            <a:ext cx="1784912" cy="476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10"/>
              </a:lnSpc>
              <a:spcBef>
                <a:spcPts val="185"/>
              </a:spcBef>
            </a:pPr>
            <a:r>
              <a:rPr sz="5292" spc="-55" baseline="3413" dirty="0">
                <a:latin typeface="Calibri"/>
                <a:cs typeface="Calibri"/>
              </a:rPr>
              <a:t>y</a:t>
            </a:r>
            <a:r>
              <a:rPr sz="5292" baseline="3413" dirty="0">
                <a:latin typeface="Calibri"/>
                <a:cs typeface="Calibri"/>
              </a:rPr>
              <a:t>apı</a:t>
            </a:r>
            <a:r>
              <a:rPr sz="5292" spc="4" baseline="3413" dirty="0">
                <a:latin typeface="Calibri"/>
                <a:cs typeface="Calibri"/>
              </a:rPr>
              <a:t>l</a:t>
            </a:r>
            <a:r>
              <a:rPr sz="5292" baseline="3413" dirty="0">
                <a:latin typeface="Calibri"/>
                <a:cs typeface="Calibri"/>
              </a:rPr>
              <a:t>a</a:t>
            </a:r>
            <a:r>
              <a:rPr sz="5292" spc="-28" baseline="3413" dirty="0">
                <a:latin typeface="Calibri"/>
                <a:cs typeface="Calibri"/>
              </a:rPr>
              <a:t>c</a:t>
            </a:r>
            <a:r>
              <a:rPr sz="5292" baseline="3413" dirty="0">
                <a:latin typeface="Calibri"/>
                <a:cs typeface="Calibri"/>
              </a:rPr>
              <a:t>ak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37973" y="4190367"/>
            <a:ext cx="2358697" cy="476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10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deği</a:t>
            </a:r>
            <a:r>
              <a:rPr sz="5292" spc="-15" baseline="3413" dirty="0">
                <a:latin typeface="Calibri"/>
                <a:cs typeface="Calibri"/>
              </a:rPr>
              <a:t>ş</a:t>
            </a:r>
            <a:r>
              <a:rPr sz="5292" baseline="3413" dirty="0">
                <a:latin typeface="Calibri"/>
                <a:cs typeface="Calibri"/>
              </a:rPr>
              <a:t>i</a:t>
            </a:r>
            <a:r>
              <a:rPr sz="5292" spc="-15" baseline="3413" dirty="0">
                <a:latin typeface="Calibri"/>
                <a:cs typeface="Calibri"/>
              </a:rPr>
              <a:t>k</a:t>
            </a:r>
            <a:r>
              <a:rPr sz="5292" baseline="3413" dirty="0">
                <a:latin typeface="Calibri"/>
                <a:cs typeface="Calibri"/>
              </a:rPr>
              <a:t>lik</a:t>
            </a:r>
            <a:r>
              <a:rPr sz="5292" spc="-15" baseline="3413" dirty="0">
                <a:latin typeface="Calibri"/>
                <a:cs typeface="Calibri"/>
              </a:rPr>
              <a:t>l</a:t>
            </a:r>
            <a:r>
              <a:rPr sz="5292" baseline="3413" dirty="0">
                <a:latin typeface="Calibri"/>
                <a:cs typeface="Calibri"/>
              </a:rPr>
              <a:t>eri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23389" y="4190367"/>
            <a:ext cx="737911" cy="476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10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İl</a:t>
            </a:r>
            <a:r>
              <a:rPr sz="5292" spc="-10" baseline="3413" dirty="0">
                <a:latin typeface="Calibri"/>
                <a:cs typeface="Calibri"/>
              </a:rPr>
              <a:t>ç</a:t>
            </a:r>
            <a:r>
              <a:rPr sz="5292" baseline="3413" dirty="0">
                <a:latin typeface="Calibri"/>
                <a:cs typeface="Calibri"/>
              </a:rPr>
              <a:t>e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66935" y="4190367"/>
            <a:ext cx="1148342" cy="101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4109" marR="23295">
              <a:lnSpc>
                <a:spcPts val="3710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Mil</a:t>
            </a:r>
            <a:r>
              <a:rPr sz="5292" spc="-10" baseline="3413" dirty="0">
                <a:latin typeface="Calibri"/>
                <a:cs typeface="Calibri"/>
              </a:rPr>
              <a:t>l</a:t>
            </a:r>
            <a:r>
              <a:rPr sz="5292" baseline="3413" dirty="0">
                <a:latin typeface="Calibri"/>
                <a:cs typeface="Calibri"/>
              </a:rPr>
              <a:t>î</a:t>
            </a:r>
            <a:endParaRPr sz="3528">
              <a:latin typeface="Calibri"/>
              <a:cs typeface="Calibri"/>
            </a:endParaRPr>
          </a:p>
          <a:p>
            <a:pPr marL="14002">
              <a:lnSpc>
                <a:spcPts val="4239"/>
              </a:lnSpc>
              <a:spcBef>
                <a:spcPts val="26"/>
              </a:spcBef>
            </a:pPr>
            <a:r>
              <a:rPr sz="5292" baseline="1706" dirty="0">
                <a:latin typeface="Calibri"/>
                <a:cs typeface="Calibri"/>
              </a:rPr>
              <a:t>M</a:t>
            </a:r>
            <a:r>
              <a:rPr sz="5292" spc="-15" baseline="1706" dirty="0">
                <a:latin typeface="Calibri"/>
                <a:cs typeface="Calibri"/>
              </a:rPr>
              <a:t>T</a:t>
            </a:r>
            <a:r>
              <a:rPr sz="5292" baseline="1706" dirty="0">
                <a:latin typeface="Calibri"/>
                <a:cs typeface="Calibri"/>
              </a:rPr>
              <a:t>SK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19164" y="4190367"/>
            <a:ext cx="1255575" cy="476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10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Eğitim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02036" y="4190367"/>
            <a:ext cx="2144537" cy="476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10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Müdür</a:t>
            </a:r>
            <a:r>
              <a:rPr sz="5292" spc="10" baseline="3413" dirty="0">
                <a:latin typeface="Calibri"/>
                <a:cs typeface="Calibri"/>
              </a:rPr>
              <a:t>l</a:t>
            </a:r>
            <a:r>
              <a:rPr sz="5292" baseline="3413" dirty="0">
                <a:latin typeface="Calibri"/>
                <a:cs typeface="Calibri"/>
              </a:rPr>
              <a:t>üğü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08872" y="4728729"/>
            <a:ext cx="1998386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spc="-43" baseline="3413" dirty="0">
                <a:latin typeface="Calibri"/>
                <a:cs typeface="Calibri"/>
              </a:rPr>
              <a:t>t</a:t>
            </a:r>
            <a:r>
              <a:rPr sz="5292" spc="10" baseline="3413" dirty="0">
                <a:latin typeface="Calibri"/>
                <a:cs typeface="Calibri"/>
              </a:rPr>
              <a:t>a</a:t>
            </a:r>
            <a:r>
              <a:rPr sz="5292" baseline="3413" dirty="0">
                <a:latin typeface="Calibri"/>
                <a:cs typeface="Calibri"/>
              </a:rPr>
              <a:t>rihinden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80213" y="4728729"/>
            <a:ext cx="574889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="1" spc="-4" baseline="3413" dirty="0">
                <a:latin typeface="Calibri"/>
                <a:cs typeface="Calibri"/>
              </a:rPr>
              <a:t>en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26258" y="4728729"/>
            <a:ext cx="509428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="1" baseline="3413" dirty="0">
                <a:latin typeface="Calibri"/>
                <a:cs typeface="Calibri"/>
              </a:rPr>
              <a:t>az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08452" y="4728729"/>
            <a:ext cx="336686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="1" baseline="3413" dirty="0">
                <a:latin typeface="Calibri"/>
                <a:cs typeface="Calibri"/>
              </a:rPr>
              <a:t>2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16178" y="4728729"/>
            <a:ext cx="803788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="1" baseline="3413" dirty="0">
                <a:latin typeface="Calibri"/>
                <a:cs typeface="Calibri"/>
              </a:rPr>
              <a:t>gün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90740" y="4728729"/>
            <a:ext cx="1004777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="1" baseline="3413" dirty="0">
                <a:latin typeface="Calibri"/>
                <a:cs typeface="Calibri"/>
              </a:rPr>
              <a:t>önce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88057" y="4728729"/>
            <a:ext cx="1844872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s</a:t>
            </a:r>
            <a:r>
              <a:rPr sz="5292" spc="-10" baseline="3413" dirty="0">
                <a:latin typeface="Calibri"/>
                <a:cs typeface="Calibri"/>
              </a:rPr>
              <a:t>i</a:t>
            </a:r>
            <a:r>
              <a:rPr sz="5292" spc="-43" baseline="3413" dirty="0">
                <a:latin typeface="Calibri"/>
                <a:cs typeface="Calibri"/>
              </a:rPr>
              <a:t>s</a:t>
            </a:r>
            <a:r>
              <a:rPr sz="5292" spc="-32" baseline="3413" dirty="0">
                <a:latin typeface="Calibri"/>
                <a:cs typeface="Calibri"/>
              </a:rPr>
              <a:t>t</a:t>
            </a:r>
            <a:r>
              <a:rPr sz="5292" baseline="3413" dirty="0">
                <a:latin typeface="Calibri"/>
                <a:cs typeface="Calibri"/>
              </a:rPr>
              <a:t>emi</a:t>
            </a:r>
            <a:r>
              <a:rPr sz="5292" spc="-4" baseline="3413" dirty="0">
                <a:latin typeface="Calibri"/>
                <a:cs typeface="Calibri"/>
              </a:rPr>
              <a:t>n</a:t>
            </a:r>
            <a:r>
              <a:rPr sz="5292" baseline="3413" dirty="0">
                <a:latin typeface="Calibri"/>
                <a:cs typeface="Calibri"/>
              </a:rPr>
              <a:t>e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504393" y="4728729"/>
            <a:ext cx="1441800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spc="15" baseline="3413" dirty="0">
                <a:latin typeface="Calibri"/>
                <a:cs typeface="Calibri"/>
              </a:rPr>
              <a:t>g</a:t>
            </a:r>
            <a:r>
              <a:rPr sz="5292" baseline="3413" dirty="0">
                <a:latin typeface="Calibri"/>
                <a:cs typeface="Calibri"/>
              </a:rPr>
              <a:t>irmesi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2485" y="5266419"/>
            <a:ext cx="2832395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spc="-21" baseline="3413" dirty="0">
                <a:latin typeface="Calibri"/>
                <a:cs typeface="Calibri"/>
              </a:rPr>
              <a:t>g</a:t>
            </a:r>
            <a:r>
              <a:rPr sz="5292" baseline="3413" dirty="0">
                <a:latin typeface="Calibri"/>
                <a:cs typeface="Calibri"/>
              </a:rPr>
              <a:t>e</a:t>
            </a:r>
            <a:r>
              <a:rPr sz="5292" spc="-37" baseline="3413" dirty="0">
                <a:latin typeface="Calibri"/>
                <a:cs typeface="Calibri"/>
              </a:rPr>
              <a:t>r</a:t>
            </a:r>
            <a:r>
              <a:rPr sz="5292" baseline="3413" dirty="0">
                <a:latin typeface="Calibri"/>
                <a:cs typeface="Calibri"/>
              </a:rPr>
              <a:t>ekme</a:t>
            </a:r>
            <a:r>
              <a:rPr sz="5292" spc="-21" baseline="3413" dirty="0">
                <a:latin typeface="Calibri"/>
                <a:cs typeface="Calibri"/>
              </a:rPr>
              <a:t>k</a:t>
            </a:r>
            <a:r>
              <a:rPr sz="5292" spc="-43" baseline="3413" dirty="0">
                <a:latin typeface="Calibri"/>
                <a:cs typeface="Calibri"/>
              </a:rPr>
              <a:t>t</a:t>
            </a:r>
            <a:r>
              <a:rPr sz="5292" baseline="3413" dirty="0">
                <a:latin typeface="Calibri"/>
                <a:cs typeface="Calibri"/>
              </a:rPr>
              <a:t>edi</a:t>
            </a:r>
            <a:r>
              <a:rPr sz="5292" spc="-363" baseline="3413" dirty="0">
                <a:latin typeface="Calibri"/>
                <a:cs typeface="Calibri"/>
              </a:rPr>
              <a:t>r</a:t>
            </a:r>
            <a:r>
              <a:rPr sz="5292" baseline="3413" dirty="0">
                <a:latin typeface="Calibri"/>
                <a:cs typeface="Calibri"/>
              </a:rPr>
              <a:t>.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2486" y="6342078"/>
            <a:ext cx="11510344" cy="476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704"/>
              </a:lnSpc>
              <a:spcBef>
                <a:spcPts val="185"/>
              </a:spcBef>
            </a:pPr>
            <a:r>
              <a:rPr sz="5292" baseline="3413" dirty="0">
                <a:latin typeface="Calibri"/>
                <a:cs typeface="Calibri"/>
              </a:rPr>
              <a:t>Sın</a:t>
            </a:r>
            <a:r>
              <a:rPr sz="5292" spc="-55" baseline="3413" dirty="0">
                <a:latin typeface="Calibri"/>
                <a:cs typeface="Calibri"/>
              </a:rPr>
              <a:t>a</a:t>
            </a:r>
            <a:r>
              <a:rPr sz="5292" baseline="3413" dirty="0">
                <a:latin typeface="Calibri"/>
                <a:cs typeface="Calibri"/>
              </a:rPr>
              <a:t>v</a:t>
            </a:r>
            <a:r>
              <a:rPr sz="5292" spc="10" baseline="3413" dirty="0">
                <a:latin typeface="Calibri"/>
                <a:cs typeface="Calibri"/>
              </a:rPr>
              <a:t> </a:t>
            </a:r>
            <a:r>
              <a:rPr sz="5292" baseline="3413" dirty="0">
                <a:latin typeface="Calibri"/>
                <a:cs typeface="Calibri"/>
              </a:rPr>
              <a:t>günü</a:t>
            </a:r>
            <a:r>
              <a:rPr sz="5292" spc="15" baseline="3413" dirty="0">
                <a:latin typeface="Calibri"/>
                <a:cs typeface="Calibri"/>
              </a:rPr>
              <a:t> </a:t>
            </a:r>
            <a:r>
              <a:rPr sz="5292" spc="-49" baseline="3413" dirty="0">
                <a:latin typeface="Calibri"/>
                <a:cs typeface="Calibri"/>
              </a:rPr>
              <a:t>y</a:t>
            </a:r>
            <a:r>
              <a:rPr sz="5292" baseline="3413" dirty="0">
                <a:latin typeface="Calibri"/>
                <a:cs typeface="Calibri"/>
              </a:rPr>
              <a:t>apıla</a:t>
            </a:r>
            <a:r>
              <a:rPr sz="5292" spc="-21" baseline="3413" dirty="0">
                <a:latin typeface="Calibri"/>
                <a:cs typeface="Calibri"/>
              </a:rPr>
              <a:t>c</a:t>
            </a:r>
            <a:r>
              <a:rPr sz="5292" baseline="3413" dirty="0">
                <a:latin typeface="Calibri"/>
                <a:cs typeface="Calibri"/>
              </a:rPr>
              <a:t>ak hiçb</a:t>
            </a:r>
            <a:r>
              <a:rPr sz="5292" spc="-15" baseline="3413" dirty="0">
                <a:latin typeface="Calibri"/>
                <a:cs typeface="Calibri"/>
              </a:rPr>
              <a:t>i</a:t>
            </a:r>
            <a:r>
              <a:rPr sz="5292" baseline="3413" dirty="0">
                <a:latin typeface="Calibri"/>
                <a:cs typeface="Calibri"/>
              </a:rPr>
              <a:t>r değişiklik</a:t>
            </a:r>
            <a:r>
              <a:rPr sz="5292" spc="-10" baseline="3413" dirty="0">
                <a:latin typeface="Calibri"/>
                <a:cs typeface="Calibri"/>
              </a:rPr>
              <a:t> </a:t>
            </a:r>
            <a:r>
              <a:rPr sz="5292" baseline="3413" dirty="0">
                <a:latin typeface="Calibri"/>
                <a:cs typeface="Calibri"/>
              </a:rPr>
              <a:t>s</a:t>
            </a:r>
            <a:r>
              <a:rPr sz="5292" spc="-10" baseline="3413" dirty="0">
                <a:latin typeface="Calibri"/>
                <a:cs typeface="Calibri"/>
              </a:rPr>
              <a:t>ı</a:t>
            </a:r>
            <a:r>
              <a:rPr sz="5292" baseline="3413" dirty="0">
                <a:latin typeface="Calibri"/>
                <a:cs typeface="Calibri"/>
              </a:rPr>
              <a:t>n</a:t>
            </a:r>
            <a:r>
              <a:rPr sz="5292" spc="-55" baseline="3413" dirty="0">
                <a:latin typeface="Calibri"/>
                <a:cs typeface="Calibri"/>
              </a:rPr>
              <a:t>a</a:t>
            </a:r>
            <a:r>
              <a:rPr sz="5292" baseline="3413" dirty="0">
                <a:latin typeface="Calibri"/>
                <a:cs typeface="Calibri"/>
              </a:rPr>
              <a:t>v</a:t>
            </a:r>
            <a:r>
              <a:rPr sz="5292" spc="26" baseline="3413" dirty="0">
                <a:latin typeface="Calibri"/>
                <a:cs typeface="Calibri"/>
              </a:rPr>
              <a:t> </a:t>
            </a:r>
            <a:r>
              <a:rPr sz="5292" baseline="3413" dirty="0">
                <a:latin typeface="Calibri"/>
                <a:cs typeface="Calibri"/>
              </a:rPr>
              <a:t>s</a:t>
            </a:r>
            <a:r>
              <a:rPr sz="5292" spc="-10" baseline="3413" dirty="0">
                <a:latin typeface="Calibri"/>
                <a:cs typeface="Calibri"/>
              </a:rPr>
              <a:t>i</a:t>
            </a:r>
            <a:r>
              <a:rPr sz="5292" spc="-43" baseline="3413" dirty="0">
                <a:latin typeface="Calibri"/>
                <a:cs typeface="Calibri"/>
              </a:rPr>
              <a:t>st</a:t>
            </a:r>
            <a:r>
              <a:rPr sz="5292" baseline="3413" dirty="0">
                <a:latin typeface="Calibri"/>
                <a:cs typeface="Calibri"/>
              </a:rPr>
              <a:t>emi</a:t>
            </a:r>
            <a:r>
              <a:rPr sz="5292" spc="-4" baseline="3413" dirty="0">
                <a:latin typeface="Calibri"/>
                <a:cs typeface="Calibri"/>
              </a:rPr>
              <a:t>n</a:t>
            </a:r>
            <a:r>
              <a:rPr sz="5292" baseline="3413" dirty="0">
                <a:latin typeface="Calibri"/>
                <a:cs typeface="Calibri"/>
              </a:rPr>
              <a:t>e</a:t>
            </a:r>
            <a:r>
              <a:rPr sz="5292" spc="26" baseline="3413" dirty="0">
                <a:latin typeface="Calibri"/>
                <a:cs typeface="Calibri"/>
              </a:rPr>
              <a:t> </a:t>
            </a:r>
            <a:r>
              <a:rPr sz="5292" spc="-55" baseline="3413" dirty="0">
                <a:latin typeface="Calibri"/>
                <a:cs typeface="Calibri"/>
              </a:rPr>
              <a:t>y</a:t>
            </a:r>
            <a:r>
              <a:rPr sz="5292" baseline="3413" dirty="0">
                <a:latin typeface="Calibri"/>
                <a:cs typeface="Calibri"/>
              </a:rPr>
              <a:t>ans</a:t>
            </a:r>
            <a:r>
              <a:rPr sz="5292" spc="-10" baseline="3413" dirty="0">
                <a:latin typeface="Calibri"/>
                <a:cs typeface="Calibri"/>
              </a:rPr>
              <a:t>ı</a:t>
            </a:r>
            <a:r>
              <a:rPr sz="5292" baseline="3413" dirty="0">
                <a:latin typeface="Calibri"/>
                <a:cs typeface="Calibri"/>
              </a:rPr>
              <a:t>ma</a:t>
            </a:r>
            <a:r>
              <a:rPr sz="5292" spc="-4" baseline="3413" dirty="0">
                <a:latin typeface="Calibri"/>
                <a:cs typeface="Calibri"/>
              </a:rPr>
              <a:t>z</a:t>
            </a:r>
            <a:r>
              <a:rPr sz="5292" baseline="3413" dirty="0">
                <a:latin typeface="Calibri"/>
                <a:cs typeface="Calibri"/>
              </a:rPr>
              <a:t>.</a:t>
            </a:r>
            <a:endParaRPr sz="3528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2861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44778" y="164387"/>
            <a:ext cx="932081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308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2786" y="468263"/>
            <a:ext cx="9084552" cy="767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58">
              <a:lnSpc>
                <a:spcPts val="2806"/>
              </a:lnSpc>
              <a:spcBef>
                <a:spcPts val="600"/>
              </a:spcBef>
            </a:pPr>
            <a:r>
              <a:rPr lang="tr-TR" sz="6000" baseline="3413" dirty="0">
                <a:solidFill>
                  <a:srgbClr val="FFFFFF"/>
                </a:solidFill>
                <a:latin typeface="Calibri"/>
                <a:cs typeface="Calibri"/>
              </a:rPr>
              <a:t>Aday </a:t>
            </a:r>
            <a:r>
              <a:rPr sz="6000" baseline="3413" dirty="0" err="1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6000" spc="-43" baseline="3413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baseline="3413" dirty="0" err="1">
                <a:solidFill>
                  <a:srgbClr val="FFFFFF"/>
                </a:solidFill>
                <a:latin typeface="Calibri"/>
                <a:cs typeface="Calibri"/>
              </a:rPr>
              <a:t>anla</a:t>
            </a:r>
            <a:r>
              <a:rPr sz="6000" spc="4" baseline="3413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baseline="3413" dirty="0" err="1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6000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spc="4" baseline="3413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6000" baseline="3413" dirty="0">
                <a:solidFill>
                  <a:srgbClr val="FFFFFF"/>
                </a:solidFill>
                <a:latin typeface="Calibri"/>
                <a:cs typeface="Calibri"/>
              </a:rPr>
              <a:t>ılı</a:t>
            </a:r>
            <a:r>
              <a:rPr sz="6000" spc="-28" baseline="3413" dirty="0">
                <a:solidFill>
                  <a:srgbClr val="FFFFFF"/>
                </a:solidFill>
                <a:latin typeface="Calibri"/>
                <a:cs typeface="Calibri"/>
              </a:rPr>
              <a:t>şt</a:t>
            </a:r>
            <a:r>
              <a:rPr sz="6000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spc="-3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aseline="3413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6000" spc="-32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0" baseline="3413" dirty="0">
                <a:solidFill>
                  <a:srgbClr val="FFFFFF"/>
                </a:solidFill>
                <a:latin typeface="Calibri"/>
                <a:cs typeface="Calibri"/>
              </a:rPr>
              <a:t>ah</a:t>
            </a:r>
            <a:r>
              <a:rPr sz="6000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aseline="3413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6000" spc="-4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baseline="3413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6000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spc="-3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6000" baseline="3413" dirty="0">
                <a:solidFill>
                  <a:srgbClr val="FFFFFF"/>
                </a:solidFill>
                <a:latin typeface="Calibri"/>
                <a:cs typeface="Calibri"/>
              </a:rPr>
              <a:t>alı</a:t>
            </a:r>
            <a:r>
              <a:rPr sz="6000" spc="-15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0" baseline="3413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4400" dirty="0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  <a:spcBef>
                <a:spcPts val="600"/>
              </a:spcBef>
            </a:pPr>
            <a:r>
              <a:rPr lang="tr-TR" sz="6000" baseline="1137" dirty="0">
                <a:solidFill>
                  <a:srgbClr val="FFFFFF"/>
                </a:solidFill>
                <a:latin typeface="Calibri"/>
                <a:cs typeface="Calibri"/>
              </a:rPr>
              <a:t>Aday </a:t>
            </a:r>
            <a:r>
              <a:rPr sz="6000" baseline="1137" dirty="0" err="1">
                <a:solidFill>
                  <a:srgbClr val="FFFFFF"/>
                </a:solidFill>
                <a:latin typeface="Calibri"/>
                <a:cs typeface="Calibri"/>
              </a:rPr>
              <a:t>Bilgi</a:t>
            </a:r>
            <a:r>
              <a:rPr sz="6000" spc="-4" baseline="1137" dirty="0" err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000" spc="-49" baseline="1137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spc="-32" baseline="1137" dirty="0" err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0" baseline="1137" dirty="0" err="1">
                <a:solidFill>
                  <a:srgbClr val="FFFFFF"/>
                </a:solidFill>
                <a:latin typeface="Calibri"/>
                <a:cs typeface="Calibri"/>
              </a:rPr>
              <a:t>arında</a:t>
            </a:r>
            <a:r>
              <a:rPr sz="6000" spc="-26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aseline="1137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6000" spc="-4" baseline="113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spc="-32" baseline="1137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000" baseline="1137" dirty="0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r>
              <a:rPr sz="6000" spc="-15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baseline="1137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6000" spc="-49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baseline="1137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6000" spc="-15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spc="-153" baseline="1137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6000" baseline="1137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572" y="2005044"/>
            <a:ext cx="237760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63"/>
              </a:lnSpc>
              <a:spcBef>
                <a:spcPts val="163"/>
              </a:spcBef>
            </a:pPr>
            <a:r>
              <a:rPr sz="3087" dirty="0">
                <a:latin typeface="Arial"/>
                <a:cs typeface="Arial"/>
              </a:rPr>
              <a:t>•</a:t>
            </a:r>
            <a:endParaRPr sz="308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2656" y="2028658"/>
            <a:ext cx="891431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Ad</a:t>
            </a:r>
            <a:r>
              <a:rPr sz="4631" spc="-49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y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8637" y="2028658"/>
            <a:ext cx="11158816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ek</a:t>
            </a:r>
            <a:r>
              <a:rPr sz="4631" spc="-71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anlarında</a:t>
            </a:r>
            <a:r>
              <a:rPr sz="4631" spc="-14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aç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l</a:t>
            </a:r>
            <a:r>
              <a:rPr sz="4631" spc="-15" baseline="2925" dirty="0">
                <a:latin typeface="Calibri"/>
                <a:cs typeface="Calibri"/>
              </a:rPr>
              <a:t>ı</a:t>
            </a:r>
            <a:r>
              <a:rPr sz="4631" spc="-28" baseline="2925" dirty="0">
                <a:latin typeface="Calibri"/>
                <a:cs typeface="Calibri"/>
              </a:rPr>
              <a:t>ş</a:t>
            </a:r>
            <a:r>
              <a:rPr sz="4631" spc="-37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a</a:t>
            </a:r>
            <a:r>
              <a:rPr sz="4631" spc="71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si</a:t>
            </a:r>
            <a:r>
              <a:rPr sz="4631" spc="-65" baseline="2925" dirty="0">
                <a:latin typeface="Calibri"/>
                <a:cs typeface="Calibri"/>
              </a:rPr>
              <a:t>y</a:t>
            </a:r>
            <a:r>
              <a:rPr sz="4631" spc="15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h</a:t>
            </a:r>
            <a:r>
              <a:rPr sz="4631" spc="67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ek</a:t>
            </a:r>
            <a:r>
              <a:rPr sz="4631" spc="-65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a</a:t>
            </a:r>
            <a:r>
              <a:rPr sz="4631" spc="10" baseline="2925" dirty="0">
                <a:latin typeface="Calibri"/>
                <a:cs typeface="Calibri"/>
              </a:rPr>
              <a:t>n</a:t>
            </a:r>
            <a:r>
              <a:rPr sz="4631" baseline="2925" dirty="0">
                <a:latin typeface="Calibri"/>
                <a:cs typeface="Calibri"/>
              </a:rPr>
              <a:t>da</a:t>
            </a:r>
            <a:r>
              <a:rPr sz="4631" spc="46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b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r</a:t>
            </a:r>
            <a:r>
              <a:rPr sz="4631" spc="115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u</a:t>
            </a:r>
            <a:r>
              <a:rPr sz="4631" spc="-55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arı</a:t>
            </a:r>
            <a:r>
              <a:rPr sz="4631" spc="68" baseline="2925" dirty="0">
                <a:latin typeface="Calibri"/>
                <a:cs typeface="Calibri"/>
              </a:rPr>
              <a:t> </a:t>
            </a:r>
            <a:r>
              <a:rPr sz="4631" spc="-28" baseline="2925" dirty="0">
                <a:latin typeface="Calibri"/>
                <a:cs typeface="Calibri"/>
              </a:rPr>
              <a:t>v</a:t>
            </a:r>
            <a:r>
              <a:rPr sz="4631" baseline="2925" dirty="0">
                <a:latin typeface="Calibri"/>
                <a:cs typeface="Calibri"/>
              </a:rPr>
              <a:t>er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spc="-43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o</a:t>
            </a:r>
            <a:r>
              <a:rPr sz="4631" spc="-55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sa</a:t>
            </a:r>
            <a:r>
              <a:rPr sz="4631" spc="22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o</a:t>
            </a:r>
            <a:r>
              <a:rPr sz="4631" spc="127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u</a:t>
            </a:r>
            <a:r>
              <a:rPr sz="4631" spc="-55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arı</a:t>
            </a:r>
            <a:r>
              <a:rPr sz="4631" spc="68" baseline="2925" dirty="0">
                <a:latin typeface="Calibri"/>
                <a:cs typeface="Calibri"/>
              </a:rPr>
              <a:t> </a:t>
            </a:r>
            <a:r>
              <a:rPr sz="4631" spc="-21" baseline="2925" dirty="0">
                <a:latin typeface="Calibri"/>
                <a:cs typeface="Calibri"/>
              </a:rPr>
              <a:t>g</a:t>
            </a:r>
            <a:r>
              <a:rPr sz="4631" baseline="2925" dirty="0">
                <a:latin typeface="Calibri"/>
                <a:cs typeface="Calibri"/>
              </a:rPr>
              <a:t>ene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de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2656" y="2498885"/>
            <a:ext cx="5140179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ada</a:t>
            </a:r>
            <a:r>
              <a:rPr sz="4631" spc="-15" baseline="2925" dirty="0">
                <a:latin typeface="Calibri"/>
                <a:cs typeface="Calibri"/>
              </a:rPr>
              <a:t>p</a:t>
            </a:r>
            <a:r>
              <a:rPr sz="4631" spc="-28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ör</a:t>
            </a:r>
            <a:r>
              <a:rPr sz="4631" spc="4" baseline="2925" dirty="0">
                <a:latin typeface="Calibri"/>
                <a:cs typeface="Calibri"/>
              </a:rPr>
              <a:t> </a:t>
            </a:r>
            <a:r>
              <a:rPr sz="4631" spc="-55" baseline="2925" dirty="0">
                <a:latin typeface="Calibri"/>
                <a:cs typeface="Calibri"/>
              </a:rPr>
              <a:t>k</a:t>
            </a:r>
            <a:r>
              <a:rPr sz="4631" baseline="2925" dirty="0">
                <a:latin typeface="Calibri"/>
                <a:cs typeface="Calibri"/>
              </a:rPr>
              <a:t>ab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spc="10" baseline="2925" dirty="0">
                <a:latin typeface="Calibri"/>
                <a:cs typeface="Calibri"/>
              </a:rPr>
              <a:t>os</a:t>
            </a:r>
            <a:r>
              <a:rPr sz="4631" baseline="2925" dirty="0">
                <a:latin typeface="Calibri"/>
                <a:cs typeface="Calibri"/>
              </a:rPr>
              <a:t>u</a:t>
            </a:r>
            <a:r>
              <a:rPr sz="4631" spc="78" baseline="2925" dirty="0">
                <a:latin typeface="Calibri"/>
                <a:cs typeface="Calibri"/>
              </a:rPr>
              <a:t> </a:t>
            </a:r>
            <a:r>
              <a:rPr sz="4631" spc="-37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am</a:t>
            </a:r>
            <a:r>
              <a:rPr sz="4631" spc="71" baseline="2925" dirty="0">
                <a:latin typeface="Calibri"/>
                <a:cs typeface="Calibri"/>
              </a:rPr>
              <a:t> </a:t>
            </a:r>
            <a:r>
              <a:rPr sz="4631" spc="-37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akı</a:t>
            </a:r>
            <a:r>
              <a:rPr sz="4631" spc="-15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ı</a:t>
            </a:r>
            <a:r>
              <a:rPr sz="4631" spc="94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değ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l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95804" y="2498885"/>
            <a:ext cx="6812526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u</a:t>
            </a:r>
            <a:r>
              <a:rPr sz="4631" spc="-55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ar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sıd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spc="-297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.</a:t>
            </a:r>
            <a:r>
              <a:rPr sz="4631" spc="74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Bu</a:t>
            </a:r>
            <a:r>
              <a:rPr sz="4631" spc="83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du</a:t>
            </a:r>
            <a:r>
              <a:rPr sz="4631" spc="4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umda</a:t>
            </a:r>
            <a:r>
              <a:rPr sz="4631" spc="-4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ad</a:t>
            </a:r>
            <a:r>
              <a:rPr sz="4631" spc="10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p</a:t>
            </a:r>
            <a:r>
              <a:rPr sz="4631" spc="-32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ör</a:t>
            </a:r>
            <a:r>
              <a:rPr sz="4631" spc="10" baseline="2925" dirty="0">
                <a:latin typeface="Calibri"/>
                <a:cs typeface="Calibri"/>
              </a:rPr>
              <a:t> </a:t>
            </a:r>
            <a:r>
              <a:rPr sz="4631" spc="-55" baseline="2925" dirty="0">
                <a:latin typeface="Calibri"/>
                <a:cs typeface="Calibri"/>
              </a:rPr>
              <a:t>k</a:t>
            </a:r>
            <a:r>
              <a:rPr sz="4631" baseline="2925" dirty="0">
                <a:latin typeface="Calibri"/>
                <a:cs typeface="Calibri"/>
              </a:rPr>
              <a:t>ab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o</a:t>
            </a:r>
            <a:r>
              <a:rPr sz="4631" spc="4" baseline="2925" dirty="0">
                <a:latin typeface="Calibri"/>
                <a:cs typeface="Calibri"/>
              </a:rPr>
              <a:t>s</a:t>
            </a:r>
            <a:r>
              <a:rPr sz="4631" baseline="2925" dirty="0">
                <a:latin typeface="Calibri"/>
                <a:cs typeface="Calibri"/>
              </a:rPr>
              <a:t>u</a:t>
            </a:r>
            <a:r>
              <a:rPr sz="4631" spc="21" baseline="2925" dirty="0">
                <a:latin typeface="Calibri"/>
                <a:cs typeface="Calibri"/>
              </a:rPr>
              <a:t>n</a:t>
            </a:r>
            <a:r>
              <a:rPr sz="4631" baseline="2925" dirty="0">
                <a:latin typeface="Calibri"/>
                <a:cs typeface="Calibri"/>
              </a:rPr>
              <a:t>u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2656" y="2969896"/>
            <a:ext cx="12058553" cy="27723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58773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y</a:t>
            </a:r>
            <a:r>
              <a:rPr sz="4631" spc="-10" baseline="2925" dirty="0">
                <a:latin typeface="Calibri"/>
                <a:cs typeface="Calibri"/>
              </a:rPr>
              <a:t>u</a:t>
            </a:r>
            <a:r>
              <a:rPr sz="4631" spc="-43" baseline="2925" dirty="0">
                <a:latin typeface="Calibri"/>
                <a:cs typeface="Calibri"/>
              </a:rPr>
              <a:t>v</a:t>
            </a:r>
            <a:r>
              <a:rPr sz="4631" baseline="2925" dirty="0">
                <a:latin typeface="Calibri"/>
                <a:cs typeface="Calibri"/>
              </a:rPr>
              <a:t>asına</a:t>
            </a:r>
            <a:r>
              <a:rPr sz="4631" spc="-80" baseline="2925" dirty="0">
                <a:latin typeface="Calibri"/>
                <a:cs typeface="Calibri"/>
              </a:rPr>
              <a:t> </a:t>
            </a:r>
            <a:r>
              <a:rPr sz="4631" spc="-37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am</a:t>
            </a:r>
            <a:r>
              <a:rPr sz="4631" spc="-50" baseline="2925" dirty="0">
                <a:latin typeface="Calibri"/>
                <a:cs typeface="Calibri"/>
              </a:rPr>
              <a:t> </a:t>
            </a:r>
            <a:r>
              <a:rPr sz="4631" spc="-43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er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e</a:t>
            </a:r>
            <a:r>
              <a:rPr sz="4631" spc="-37" baseline="2925" dirty="0">
                <a:latin typeface="Calibri"/>
                <a:cs typeface="Calibri"/>
              </a:rPr>
              <a:t>ş</a:t>
            </a:r>
            <a:r>
              <a:rPr sz="4631" baseline="2925" dirty="0">
                <a:latin typeface="Calibri"/>
                <a:cs typeface="Calibri"/>
              </a:rPr>
              <a:t>ti</a:t>
            </a:r>
            <a:r>
              <a:rPr sz="4631" spc="-55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d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ğin</a:t>
            </a:r>
            <a:r>
              <a:rPr sz="4631" spc="-15" baseline="2925" dirty="0">
                <a:latin typeface="Calibri"/>
                <a:cs typeface="Calibri"/>
              </a:rPr>
              <a:t>i</a:t>
            </a:r>
            <a:r>
              <a:rPr sz="4631" spc="-65" baseline="2925" dirty="0">
                <a:latin typeface="Calibri"/>
                <a:cs typeface="Calibri"/>
              </a:rPr>
              <a:t>z</a:t>
            </a:r>
            <a:r>
              <a:rPr sz="4631" baseline="2925" dirty="0">
                <a:latin typeface="Calibri"/>
                <a:cs typeface="Calibri"/>
              </a:rPr>
              <a:t>de</a:t>
            </a:r>
            <a:r>
              <a:rPr sz="4631" spc="-175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sorun</a:t>
            </a:r>
            <a:r>
              <a:rPr sz="4631" spc="-43" baseline="2925" dirty="0">
                <a:latin typeface="Calibri"/>
                <a:cs typeface="Calibri"/>
              </a:rPr>
              <a:t> </a:t>
            </a:r>
            <a:r>
              <a:rPr sz="4631" spc="-21" baseline="2925" dirty="0">
                <a:latin typeface="Calibri"/>
                <a:cs typeface="Calibri"/>
              </a:rPr>
              <a:t>ç</a:t>
            </a:r>
            <a:r>
              <a:rPr sz="4631" spc="-37" baseline="2925" dirty="0">
                <a:latin typeface="Calibri"/>
                <a:cs typeface="Calibri"/>
              </a:rPr>
              <a:t>ö</a:t>
            </a:r>
            <a:r>
              <a:rPr sz="4631" baseline="2925" dirty="0">
                <a:latin typeface="Calibri"/>
                <a:cs typeface="Calibri"/>
              </a:rPr>
              <a:t>zü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müş</a:t>
            </a:r>
            <a:r>
              <a:rPr sz="4631" spc="-78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ol</a:t>
            </a:r>
            <a:r>
              <a:rPr sz="4631" spc="-10" baseline="2925" dirty="0">
                <a:latin typeface="Calibri"/>
                <a:cs typeface="Calibri"/>
              </a:rPr>
              <a:t>u</a:t>
            </a:r>
            <a:r>
              <a:rPr sz="4631" spc="-308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  <a:p>
            <a:pPr marL="14002" marR="2013">
              <a:lnSpc>
                <a:spcPts val="3704"/>
              </a:lnSpc>
              <a:spcBef>
                <a:spcPts val="22"/>
              </a:spcBef>
            </a:pPr>
            <a:r>
              <a:rPr sz="4631" baseline="1950" dirty="0">
                <a:latin typeface="Calibri"/>
                <a:cs typeface="Calibri"/>
              </a:rPr>
              <a:t>Ad</a:t>
            </a:r>
            <a:r>
              <a:rPr sz="4631" spc="-49" baseline="1950" dirty="0">
                <a:latin typeface="Calibri"/>
                <a:cs typeface="Calibri"/>
              </a:rPr>
              <a:t>a</a:t>
            </a:r>
            <a:r>
              <a:rPr sz="4631" baseline="1950" dirty="0">
                <a:latin typeface="Calibri"/>
                <a:cs typeface="Calibri"/>
              </a:rPr>
              <a:t>y</a:t>
            </a:r>
            <a:r>
              <a:rPr sz="4631" spc="-23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b</a:t>
            </a:r>
            <a:r>
              <a:rPr sz="4631" spc="-10" baseline="1950" dirty="0">
                <a:latin typeface="Calibri"/>
                <a:cs typeface="Calibri"/>
              </a:rPr>
              <a:t>i</a:t>
            </a:r>
            <a:r>
              <a:rPr sz="4631" baseline="1950" dirty="0">
                <a:latin typeface="Calibri"/>
                <a:cs typeface="Calibri"/>
              </a:rPr>
              <a:t>lg</a:t>
            </a:r>
            <a:r>
              <a:rPr sz="4631" spc="-10" baseline="1950" dirty="0">
                <a:latin typeface="Calibri"/>
                <a:cs typeface="Calibri"/>
              </a:rPr>
              <a:t>i</a:t>
            </a:r>
            <a:r>
              <a:rPr sz="4631" spc="10" baseline="1950" dirty="0">
                <a:latin typeface="Calibri"/>
                <a:cs typeface="Calibri"/>
              </a:rPr>
              <a:t>s</a:t>
            </a:r>
            <a:r>
              <a:rPr sz="4631" spc="-43" baseline="1950" dirty="0">
                <a:latin typeface="Calibri"/>
                <a:cs typeface="Calibri"/>
              </a:rPr>
              <a:t>a</a:t>
            </a:r>
            <a:r>
              <a:rPr sz="4631" spc="-60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arı</a:t>
            </a:r>
            <a:r>
              <a:rPr sz="4631" spc="-10" baseline="1950" dirty="0">
                <a:latin typeface="Calibri"/>
                <a:cs typeface="Calibri"/>
              </a:rPr>
              <a:t>n</a:t>
            </a:r>
            <a:r>
              <a:rPr sz="4631" baseline="1950" dirty="0">
                <a:latin typeface="Calibri"/>
                <a:cs typeface="Calibri"/>
              </a:rPr>
              <a:t>da</a:t>
            </a:r>
            <a:r>
              <a:rPr sz="4631" spc="-94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be</a:t>
            </a:r>
            <a:r>
              <a:rPr sz="4631" spc="-65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az</a:t>
            </a:r>
            <a:r>
              <a:rPr sz="4631" spc="-50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ek</a:t>
            </a:r>
            <a:r>
              <a:rPr sz="4631" spc="-65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an</a:t>
            </a:r>
            <a:r>
              <a:rPr sz="4631" spc="-26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olması</a:t>
            </a:r>
            <a:r>
              <a:rPr sz="4631" spc="-65" baseline="1950" dirty="0">
                <a:latin typeface="Calibri"/>
                <a:cs typeface="Calibri"/>
              </a:rPr>
              <a:t> </a:t>
            </a:r>
            <a:r>
              <a:rPr sz="4631" spc="4" baseline="1950" dirty="0">
                <a:latin typeface="Calibri"/>
                <a:cs typeface="Calibri"/>
              </a:rPr>
              <a:t>a</a:t>
            </a:r>
            <a:r>
              <a:rPr sz="4631" baseline="1950" dirty="0">
                <a:latin typeface="Calibri"/>
                <a:cs typeface="Calibri"/>
              </a:rPr>
              <a:t>ğ</a:t>
            </a:r>
            <a:r>
              <a:rPr sz="4631" spc="-7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bağla</a:t>
            </a:r>
            <a:r>
              <a:rPr sz="4631" spc="-28" baseline="1950" dirty="0">
                <a:latin typeface="Calibri"/>
                <a:cs typeface="Calibri"/>
              </a:rPr>
              <a:t>n</a:t>
            </a:r>
            <a:r>
              <a:rPr sz="4631" baseline="1950" dirty="0">
                <a:latin typeface="Calibri"/>
                <a:cs typeface="Calibri"/>
              </a:rPr>
              <a:t>tı</a:t>
            </a:r>
            <a:r>
              <a:rPr sz="4631" spc="-10" baseline="1950" dirty="0">
                <a:latin typeface="Calibri"/>
                <a:cs typeface="Calibri"/>
              </a:rPr>
              <a:t>s</a:t>
            </a:r>
            <a:r>
              <a:rPr sz="4631" baseline="1950" dirty="0">
                <a:latin typeface="Calibri"/>
                <a:cs typeface="Calibri"/>
              </a:rPr>
              <a:t>ı</a:t>
            </a:r>
            <a:r>
              <a:rPr sz="4631" spc="10" baseline="1950" dirty="0">
                <a:latin typeface="Calibri"/>
                <a:cs typeface="Calibri"/>
              </a:rPr>
              <a:t>n</a:t>
            </a:r>
            <a:r>
              <a:rPr sz="4631" baseline="1950" dirty="0">
                <a:latin typeface="Calibri"/>
                <a:cs typeface="Calibri"/>
              </a:rPr>
              <a:t>da</a:t>
            </a:r>
            <a:r>
              <a:rPr sz="4631" spc="-133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bir</a:t>
            </a:r>
            <a:r>
              <a:rPr sz="4631" spc="-6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p</a:t>
            </a:r>
            <a:r>
              <a:rPr sz="4631" spc="-32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ob</a:t>
            </a:r>
            <a:r>
              <a:rPr sz="4631" spc="-10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em</a:t>
            </a:r>
            <a:r>
              <a:rPr sz="4631" spc="-73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olm</a:t>
            </a:r>
            <a:r>
              <a:rPr sz="4631" spc="10" baseline="1950" dirty="0">
                <a:latin typeface="Calibri"/>
                <a:cs typeface="Calibri"/>
              </a:rPr>
              <a:t>a</a:t>
            </a:r>
            <a:r>
              <a:rPr sz="4631" baseline="1950" dirty="0">
                <a:latin typeface="Calibri"/>
                <a:cs typeface="Calibri"/>
              </a:rPr>
              <a:t>sı</a:t>
            </a:r>
            <a:endParaRPr sz="3087">
              <a:latin typeface="Calibri"/>
              <a:cs typeface="Calibri"/>
            </a:endParaRPr>
          </a:p>
          <a:p>
            <a:pPr marL="14002">
              <a:lnSpc>
                <a:spcPts val="3704"/>
              </a:lnSpc>
              <a:tabLst>
                <a:tab pos="1624203" algn="l"/>
                <a:tab pos="3752469" algn="l"/>
                <a:tab pos="4690586" algn="l"/>
                <a:tab pos="7294912" algn="l"/>
                <a:tab pos="7826978" algn="l"/>
                <a:tab pos="9815227" algn="l"/>
              </a:tabLst>
            </a:pPr>
            <a:r>
              <a:rPr sz="4631" baseline="1950" dirty="0">
                <a:latin typeface="Calibri"/>
                <a:cs typeface="Calibri"/>
              </a:rPr>
              <a:t>an</a:t>
            </a:r>
            <a:r>
              <a:rPr sz="4631" spc="-10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amı</a:t>
            </a:r>
            <a:r>
              <a:rPr sz="4631" spc="-15" baseline="1950" dirty="0">
                <a:latin typeface="Calibri"/>
                <a:cs typeface="Calibri"/>
              </a:rPr>
              <a:t>n</a:t>
            </a:r>
            <a:r>
              <a:rPr sz="4631" baseline="1950" dirty="0">
                <a:latin typeface="Calibri"/>
                <a:cs typeface="Calibri"/>
              </a:rPr>
              <a:t>a	</a:t>
            </a:r>
            <a:r>
              <a:rPr sz="4631" spc="-21" baseline="1950" dirty="0">
                <a:latin typeface="Calibri"/>
                <a:cs typeface="Calibri"/>
              </a:rPr>
              <a:t>g</a:t>
            </a:r>
            <a:r>
              <a:rPr sz="4631" baseline="1950" dirty="0">
                <a:latin typeface="Calibri"/>
                <a:cs typeface="Calibri"/>
              </a:rPr>
              <a:t>e</a:t>
            </a:r>
            <a:r>
              <a:rPr sz="4631" spc="-4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me</a:t>
            </a:r>
            <a:r>
              <a:rPr sz="4631" spc="-15" baseline="1950" dirty="0">
                <a:latin typeface="Calibri"/>
                <a:cs typeface="Calibri"/>
              </a:rPr>
              <a:t>k</a:t>
            </a:r>
            <a:r>
              <a:rPr sz="4631" spc="-28" baseline="1950" dirty="0">
                <a:latin typeface="Calibri"/>
                <a:cs typeface="Calibri"/>
              </a:rPr>
              <a:t>t</a:t>
            </a:r>
            <a:r>
              <a:rPr sz="4631" baseline="1950" dirty="0">
                <a:latin typeface="Calibri"/>
                <a:cs typeface="Calibri"/>
              </a:rPr>
              <a:t>ed</a:t>
            </a:r>
            <a:r>
              <a:rPr sz="4631" spc="-10" baseline="1950" dirty="0">
                <a:latin typeface="Calibri"/>
                <a:cs typeface="Calibri"/>
              </a:rPr>
              <a:t>i</a:t>
            </a:r>
            <a:r>
              <a:rPr sz="4631" spc="-308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.	Ad</a:t>
            </a:r>
            <a:r>
              <a:rPr sz="4631" spc="-55" baseline="1950" dirty="0">
                <a:latin typeface="Calibri"/>
                <a:cs typeface="Calibri"/>
              </a:rPr>
              <a:t>a</a:t>
            </a:r>
            <a:r>
              <a:rPr sz="4631" baseline="1950" dirty="0">
                <a:latin typeface="Calibri"/>
                <a:cs typeface="Calibri"/>
              </a:rPr>
              <a:t>y	bi</a:t>
            </a:r>
            <a:r>
              <a:rPr sz="4631" spc="-10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gis</a:t>
            </a:r>
            <a:r>
              <a:rPr sz="4631" spc="-60" baseline="1950" dirty="0">
                <a:latin typeface="Calibri"/>
                <a:cs typeface="Calibri"/>
              </a:rPr>
              <a:t>ay</a:t>
            </a:r>
            <a:r>
              <a:rPr sz="4631" baseline="1950" dirty="0">
                <a:latin typeface="Calibri"/>
                <a:cs typeface="Calibri"/>
              </a:rPr>
              <a:t>ar</a:t>
            </a:r>
            <a:r>
              <a:rPr sz="4631" spc="-10" baseline="1950" dirty="0">
                <a:latin typeface="Calibri"/>
                <a:cs typeface="Calibri"/>
              </a:rPr>
              <a:t>ı</a:t>
            </a:r>
            <a:r>
              <a:rPr sz="4631" baseline="1950" dirty="0">
                <a:latin typeface="Calibri"/>
                <a:cs typeface="Calibri"/>
              </a:rPr>
              <a:t>n</a:t>
            </a:r>
            <a:r>
              <a:rPr sz="4631" spc="10" baseline="1950" dirty="0">
                <a:latin typeface="Calibri"/>
                <a:cs typeface="Calibri"/>
              </a:rPr>
              <a:t>d</a:t>
            </a:r>
            <a:r>
              <a:rPr sz="4631" baseline="1950" dirty="0">
                <a:latin typeface="Calibri"/>
                <a:cs typeface="Calibri"/>
              </a:rPr>
              <a:t>aki	</a:t>
            </a:r>
            <a:r>
              <a:rPr sz="4631" spc="-10" baseline="1950" dirty="0">
                <a:latin typeface="Calibri"/>
                <a:cs typeface="Calibri"/>
              </a:rPr>
              <a:t>a</a:t>
            </a:r>
            <a:r>
              <a:rPr sz="4631" baseline="1950" dirty="0">
                <a:latin typeface="Calibri"/>
                <a:cs typeface="Calibri"/>
              </a:rPr>
              <a:t>ğ	</a:t>
            </a:r>
            <a:r>
              <a:rPr sz="4631" spc="-55" baseline="1950" dirty="0">
                <a:latin typeface="Calibri"/>
                <a:cs typeface="Calibri"/>
              </a:rPr>
              <a:t>k</a:t>
            </a:r>
            <a:r>
              <a:rPr sz="4631" baseline="1950" dirty="0">
                <a:latin typeface="Calibri"/>
                <a:cs typeface="Calibri"/>
              </a:rPr>
              <a:t>ab</a:t>
            </a:r>
            <a:r>
              <a:rPr sz="4631" spc="-10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o</a:t>
            </a:r>
            <a:r>
              <a:rPr sz="4631" spc="4" baseline="1950" dirty="0">
                <a:latin typeface="Calibri"/>
                <a:cs typeface="Calibri"/>
              </a:rPr>
              <a:t>s</a:t>
            </a:r>
            <a:r>
              <a:rPr sz="4631" baseline="1950" dirty="0">
                <a:latin typeface="Calibri"/>
                <a:cs typeface="Calibri"/>
              </a:rPr>
              <a:t>unun	bi</a:t>
            </a:r>
            <a:r>
              <a:rPr sz="4631" spc="-4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gis</a:t>
            </a:r>
            <a:r>
              <a:rPr sz="4631" spc="-55" baseline="1950" dirty="0">
                <a:latin typeface="Calibri"/>
                <a:cs typeface="Calibri"/>
              </a:rPr>
              <a:t>a</a:t>
            </a:r>
            <a:r>
              <a:rPr sz="4631" spc="-60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a</a:t>
            </a:r>
            <a:r>
              <a:rPr sz="4631" spc="-37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daki</a:t>
            </a:r>
            <a:endParaRPr sz="3087">
              <a:latin typeface="Calibri"/>
              <a:cs typeface="Calibri"/>
            </a:endParaRPr>
          </a:p>
          <a:p>
            <a:pPr marL="14002" marR="4174">
              <a:lnSpc>
                <a:spcPts val="3710"/>
              </a:lnSpc>
            </a:pPr>
            <a:r>
              <a:rPr sz="4631" baseline="1950" dirty="0">
                <a:latin typeface="Calibri"/>
                <a:cs typeface="Calibri"/>
              </a:rPr>
              <a:t>y</a:t>
            </a:r>
            <a:r>
              <a:rPr sz="4631" spc="-10" baseline="1950" dirty="0">
                <a:latin typeface="Calibri"/>
                <a:cs typeface="Calibri"/>
              </a:rPr>
              <a:t>u</a:t>
            </a:r>
            <a:r>
              <a:rPr sz="4631" spc="-43" baseline="1950" dirty="0">
                <a:latin typeface="Calibri"/>
                <a:cs typeface="Calibri"/>
              </a:rPr>
              <a:t>va</a:t>
            </a:r>
            <a:r>
              <a:rPr sz="4631" spc="-60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a</a:t>
            </a:r>
            <a:r>
              <a:rPr sz="4631" spc="176" baseline="1950" dirty="0">
                <a:latin typeface="Calibri"/>
                <a:cs typeface="Calibri"/>
              </a:rPr>
              <a:t> </a:t>
            </a:r>
            <a:r>
              <a:rPr sz="4631" spc="-32" baseline="1950" dirty="0">
                <a:latin typeface="Calibri"/>
                <a:cs typeface="Calibri"/>
              </a:rPr>
              <a:t>v</a:t>
            </a:r>
            <a:r>
              <a:rPr sz="4631" baseline="1950" dirty="0">
                <a:latin typeface="Calibri"/>
                <a:cs typeface="Calibri"/>
              </a:rPr>
              <a:t>e</a:t>
            </a:r>
            <a:r>
              <a:rPr sz="4631" spc="240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du</a:t>
            </a:r>
            <a:r>
              <a:rPr sz="4631" spc="-43" baseline="1950" dirty="0">
                <a:latin typeface="Calibri"/>
                <a:cs typeface="Calibri"/>
              </a:rPr>
              <a:t>v</a:t>
            </a:r>
            <a:r>
              <a:rPr sz="4631" baseline="1950" dirty="0">
                <a:latin typeface="Calibri"/>
                <a:cs typeface="Calibri"/>
              </a:rPr>
              <a:t>a</a:t>
            </a:r>
            <a:r>
              <a:rPr sz="4631" spc="-37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daki</a:t>
            </a:r>
            <a:r>
              <a:rPr sz="4631" spc="140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y</a:t>
            </a:r>
            <a:r>
              <a:rPr sz="4631" spc="-10" baseline="1950" dirty="0">
                <a:latin typeface="Calibri"/>
                <a:cs typeface="Calibri"/>
              </a:rPr>
              <a:t>u</a:t>
            </a:r>
            <a:r>
              <a:rPr sz="4631" spc="-43" baseline="1950" dirty="0">
                <a:latin typeface="Calibri"/>
                <a:cs typeface="Calibri"/>
              </a:rPr>
              <a:t>va</a:t>
            </a:r>
            <a:r>
              <a:rPr sz="4631" spc="-60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a</a:t>
            </a:r>
            <a:r>
              <a:rPr sz="4631" spc="176" baseline="1950" dirty="0">
                <a:latin typeface="Calibri"/>
                <a:cs typeface="Calibri"/>
              </a:rPr>
              <a:t> </a:t>
            </a:r>
            <a:r>
              <a:rPr sz="4631" spc="-37" baseline="1950" dirty="0">
                <a:latin typeface="Calibri"/>
                <a:cs typeface="Calibri"/>
              </a:rPr>
              <a:t>t</a:t>
            </a:r>
            <a:r>
              <a:rPr sz="4631" baseline="1950" dirty="0">
                <a:latin typeface="Calibri"/>
                <a:cs typeface="Calibri"/>
              </a:rPr>
              <a:t>am</a:t>
            </a:r>
            <a:r>
              <a:rPr sz="4631" spc="208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o</a:t>
            </a:r>
            <a:r>
              <a:rPr sz="4631" spc="10" baseline="1950" dirty="0">
                <a:latin typeface="Calibri"/>
                <a:cs typeface="Calibri"/>
              </a:rPr>
              <a:t>t</a:t>
            </a:r>
            <a:r>
              <a:rPr sz="4631" baseline="1950" dirty="0">
                <a:latin typeface="Calibri"/>
                <a:cs typeface="Calibri"/>
              </a:rPr>
              <a:t>urmas</a:t>
            </a:r>
            <a:r>
              <a:rPr sz="4631" spc="10" baseline="1950" dirty="0">
                <a:latin typeface="Calibri"/>
                <a:cs typeface="Calibri"/>
              </a:rPr>
              <a:t>ı</a:t>
            </a:r>
            <a:r>
              <a:rPr sz="4631" baseline="1950" dirty="0">
                <a:latin typeface="Calibri"/>
                <a:cs typeface="Calibri"/>
              </a:rPr>
              <a:t>nı</a:t>
            </a:r>
            <a:r>
              <a:rPr sz="4631" spc="128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sağl</a:t>
            </a:r>
            <a:r>
              <a:rPr sz="4631" spc="-49" baseline="1950" dirty="0">
                <a:latin typeface="Calibri"/>
                <a:cs typeface="Calibri"/>
              </a:rPr>
              <a:t>a</a:t>
            </a:r>
            <a:r>
              <a:rPr sz="4631" spc="-21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ı</a:t>
            </a:r>
            <a:r>
              <a:rPr sz="4631" spc="-10" baseline="1950" dirty="0">
                <a:latin typeface="Calibri"/>
                <a:cs typeface="Calibri"/>
              </a:rPr>
              <a:t>n</a:t>
            </a:r>
            <a:r>
              <a:rPr sz="4631" baseline="1950" dirty="0">
                <a:latin typeface="Calibri"/>
                <a:cs typeface="Calibri"/>
              </a:rPr>
              <a:t>ı</a:t>
            </a:r>
            <a:r>
              <a:rPr sz="4631" spc="-4" baseline="1950" dirty="0">
                <a:latin typeface="Calibri"/>
                <a:cs typeface="Calibri"/>
              </a:rPr>
              <a:t>z</a:t>
            </a:r>
            <a:r>
              <a:rPr sz="4631" baseline="1950" dirty="0">
                <a:latin typeface="Calibri"/>
                <a:cs typeface="Calibri"/>
              </a:rPr>
              <a:t>.</a:t>
            </a:r>
            <a:r>
              <a:rPr sz="4631" spc="169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Ge</a:t>
            </a:r>
            <a:r>
              <a:rPr sz="4631" spc="-43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e</a:t>
            </a:r>
            <a:r>
              <a:rPr sz="4631" spc="-15" baseline="1950" dirty="0">
                <a:latin typeface="Calibri"/>
                <a:cs typeface="Calibri"/>
              </a:rPr>
              <a:t>k</a:t>
            </a:r>
            <a:r>
              <a:rPr sz="4631" baseline="1950" dirty="0">
                <a:latin typeface="Calibri"/>
                <a:cs typeface="Calibri"/>
              </a:rPr>
              <a:t>tiğ</a:t>
            </a:r>
            <a:r>
              <a:rPr sz="4631" spc="-10" baseline="1950" dirty="0">
                <a:latin typeface="Calibri"/>
                <a:cs typeface="Calibri"/>
              </a:rPr>
              <a:t>i</a:t>
            </a:r>
            <a:r>
              <a:rPr sz="4631" baseline="1950" dirty="0">
                <a:latin typeface="Calibri"/>
                <a:cs typeface="Calibri"/>
              </a:rPr>
              <a:t>nde</a:t>
            </a:r>
            <a:r>
              <a:rPr sz="4631" spc="136" baseline="1950" dirty="0">
                <a:latin typeface="Calibri"/>
                <a:cs typeface="Calibri"/>
              </a:rPr>
              <a:t> </a:t>
            </a:r>
            <a:r>
              <a:rPr sz="4631" spc="-49" baseline="1950" dirty="0">
                <a:latin typeface="Calibri"/>
                <a:cs typeface="Calibri"/>
              </a:rPr>
              <a:t>k</a:t>
            </a:r>
            <a:r>
              <a:rPr sz="4631" baseline="1950" dirty="0">
                <a:latin typeface="Calibri"/>
                <a:cs typeface="Calibri"/>
              </a:rPr>
              <a:t>a</a:t>
            </a:r>
            <a:r>
              <a:rPr sz="4631" spc="10" baseline="1950" dirty="0">
                <a:latin typeface="Calibri"/>
                <a:cs typeface="Calibri"/>
              </a:rPr>
              <a:t>b</a:t>
            </a:r>
            <a:r>
              <a:rPr sz="4631" baseline="1950" dirty="0">
                <a:latin typeface="Calibri"/>
                <a:cs typeface="Calibri"/>
              </a:rPr>
              <a:t>lo</a:t>
            </a:r>
            <a:endParaRPr sz="3087">
              <a:latin typeface="Calibri"/>
              <a:cs typeface="Calibri"/>
            </a:endParaRPr>
          </a:p>
          <a:p>
            <a:pPr marL="14002" marR="2454">
              <a:lnSpc>
                <a:spcPts val="3704"/>
              </a:lnSpc>
            </a:pPr>
            <a:r>
              <a:rPr sz="4631" baseline="1950" dirty="0">
                <a:latin typeface="Calibri"/>
                <a:cs typeface="Calibri"/>
              </a:rPr>
              <a:t>deği</a:t>
            </a:r>
            <a:r>
              <a:rPr sz="4631" spc="-49" baseline="1950" dirty="0">
                <a:latin typeface="Calibri"/>
                <a:cs typeface="Calibri"/>
              </a:rPr>
              <a:t>ş</a:t>
            </a:r>
            <a:r>
              <a:rPr sz="4631" baseline="1950" dirty="0">
                <a:latin typeface="Calibri"/>
                <a:cs typeface="Calibri"/>
              </a:rPr>
              <a:t>tirini</a:t>
            </a:r>
            <a:r>
              <a:rPr sz="4631" spc="-4" baseline="1950" dirty="0">
                <a:latin typeface="Calibri"/>
                <a:cs typeface="Calibri"/>
              </a:rPr>
              <a:t>z</a:t>
            </a:r>
            <a:r>
              <a:rPr sz="4631" baseline="1950" dirty="0">
                <a:latin typeface="Calibri"/>
                <a:cs typeface="Calibri"/>
              </a:rPr>
              <a:t>.</a:t>
            </a:r>
            <a:r>
              <a:rPr sz="4631" spc="-36" baseline="1950" dirty="0">
                <a:latin typeface="Calibri"/>
                <a:cs typeface="Calibri"/>
              </a:rPr>
              <a:t> </a:t>
            </a:r>
            <a:r>
              <a:rPr sz="4631" spc="15" baseline="1950" dirty="0">
                <a:latin typeface="Calibri"/>
                <a:cs typeface="Calibri"/>
              </a:rPr>
              <a:t>B</a:t>
            </a:r>
            <a:r>
              <a:rPr sz="4631" baseline="1950" dirty="0">
                <a:latin typeface="Calibri"/>
                <a:cs typeface="Calibri"/>
              </a:rPr>
              <a:t>u</a:t>
            </a:r>
            <a:r>
              <a:rPr sz="4631" spc="55" baseline="1950" dirty="0">
                <a:latin typeface="Calibri"/>
                <a:cs typeface="Calibri"/>
              </a:rPr>
              <a:t> </a:t>
            </a:r>
            <a:r>
              <a:rPr sz="4631" spc="10" baseline="1950" dirty="0">
                <a:latin typeface="Calibri"/>
                <a:cs typeface="Calibri"/>
              </a:rPr>
              <a:t>t</a:t>
            </a:r>
            <a:r>
              <a:rPr sz="4631" baseline="1950" dirty="0">
                <a:latin typeface="Calibri"/>
                <a:cs typeface="Calibri"/>
              </a:rPr>
              <a:t>ür</a:t>
            </a:r>
            <a:r>
              <a:rPr sz="4631" spc="67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d</a:t>
            </a:r>
            <a:r>
              <a:rPr sz="4631" spc="10" baseline="1950" dirty="0">
                <a:latin typeface="Calibri"/>
                <a:cs typeface="Calibri"/>
              </a:rPr>
              <a:t>u</a:t>
            </a:r>
            <a:r>
              <a:rPr sz="4631" baseline="1950" dirty="0">
                <a:latin typeface="Calibri"/>
                <a:cs typeface="Calibri"/>
              </a:rPr>
              <a:t>rumla</a:t>
            </a:r>
            <a:r>
              <a:rPr sz="4631" spc="-37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da</a:t>
            </a:r>
            <a:r>
              <a:rPr sz="4631" spc="-36" baseline="1950" dirty="0">
                <a:latin typeface="Calibri"/>
                <a:cs typeface="Calibri"/>
              </a:rPr>
              <a:t> </a:t>
            </a:r>
            <a:r>
              <a:rPr sz="4631" spc="-37" baseline="1950" dirty="0">
                <a:latin typeface="Calibri"/>
                <a:cs typeface="Calibri"/>
              </a:rPr>
              <a:t>k</a:t>
            </a:r>
            <a:r>
              <a:rPr sz="4631" baseline="1950" dirty="0">
                <a:latin typeface="Calibri"/>
                <a:cs typeface="Calibri"/>
              </a:rPr>
              <a:t>u</a:t>
            </a:r>
            <a:r>
              <a:rPr sz="4631" spc="-10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l</a:t>
            </a:r>
            <a:r>
              <a:rPr sz="4631" spc="4" baseline="1950" dirty="0">
                <a:latin typeface="Calibri"/>
                <a:cs typeface="Calibri"/>
              </a:rPr>
              <a:t>a</a:t>
            </a:r>
            <a:r>
              <a:rPr sz="4631" baseline="1950" dirty="0">
                <a:latin typeface="Calibri"/>
                <a:cs typeface="Calibri"/>
              </a:rPr>
              <a:t>n</a:t>
            </a:r>
            <a:r>
              <a:rPr sz="4631" spc="-10" baseline="1950" dirty="0">
                <a:latin typeface="Calibri"/>
                <a:cs typeface="Calibri"/>
              </a:rPr>
              <a:t>ı</a:t>
            </a:r>
            <a:r>
              <a:rPr sz="4631" baseline="1950" dirty="0">
                <a:latin typeface="Calibri"/>
                <a:cs typeface="Calibri"/>
              </a:rPr>
              <a:t>lmak</a:t>
            </a:r>
            <a:r>
              <a:rPr sz="4631" spc="-32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ü</a:t>
            </a:r>
            <a:r>
              <a:rPr sz="4631" spc="-71" baseline="1950" dirty="0">
                <a:latin typeface="Calibri"/>
                <a:cs typeface="Calibri"/>
              </a:rPr>
              <a:t>z</a:t>
            </a:r>
            <a:r>
              <a:rPr sz="4631" baseline="1950" dirty="0">
                <a:latin typeface="Calibri"/>
                <a:cs typeface="Calibri"/>
              </a:rPr>
              <a:t>e</a:t>
            </a:r>
            <a:r>
              <a:rPr sz="4631" spc="-43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e</a:t>
            </a:r>
            <a:r>
              <a:rPr sz="4631" spc="23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sa</a:t>
            </a:r>
            <a:r>
              <a:rPr sz="4631" spc="4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o</a:t>
            </a:r>
            <a:r>
              <a:rPr sz="4631" spc="4" baseline="1950" dirty="0">
                <a:latin typeface="Calibri"/>
                <a:cs typeface="Calibri"/>
              </a:rPr>
              <a:t>n</a:t>
            </a:r>
            <a:r>
              <a:rPr sz="4631" baseline="1950" dirty="0">
                <a:latin typeface="Calibri"/>
                <a:cs typeface="Calibri"/>
              </a:rPr>
              <a:t>da</a:t>
            </a:r>
            <a:r>
              <a:rPr sz="4631" spc="1" baseline="1950" dirty="0">
                <a:latin typeface="Calibri"/>
                <a:cs typeface="Calibri"/>
              </a:rPr>
              <a:t> </a:t>
            </a:r>
            <a:r>
              <a:rPr sz="4631" spc="-43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edek</a:t>
            </a:r>
            <a:r>
              <a:rPr sz="4631" spc="34" baseline="1950" dirty="0">
                <a:latin typeface="Calibri"/>
                <a:cs typeface="Calibri"/>
              </a:rPr>
              <a:t> </a:t>
            </a:r>
            <a:r>
              <a:rPr sz="4631" spc="4" baseline="1950" dirty="0">
                <a:latin typeface="Calibri"/>
                <a:cs typeface="Calibri"/>
              </a:rPr>
              <a:t>a</a:t>
            </a:r>
            <a:r>
              <a:rPr sz="4631" baseline="1950" dirty="0">
                <a:latin typeface="Calibri"/>
                <a:cs typeface="Calibri"/>
              </a:rPr>
              <a:t>ğ</a:t>
            </a:r>
            <a:r>
              <a:rPr sz="4631" spc="69" baseline="1950" dirty="0">
                <a:latin typeface="Calibri"/>
                <a:cs typeface="Calibri"/>
              </a:rPr>
              <a:t> </a:t>
            </a:r>
            <a:r>
              <a:rPr sz="4631" spc="-49" baseline="1950" dirty="0">
                <a:latin typeface="Calibri"/>
                <a:cs typeface="Calibri"/>
              </a:rPr>
              <a:t>k</a:t>
            </a:r>
            <a:r>
              <a:rPr sz="4631" baseline="1950" dirty="0">
                <a:latin typeface="Calibri"/>
                <a:cs typeface="Calibri"/>
              </a:rPr>
              <a:t>ablo</a:t>
            </a:r>
            <a:r>
              <a:rPr sz="4631" spc="15" baseline="1950" dirty="0">
                <a:latin typeface="Calibri"/>
                <a:cs typeface="Calibri"/>
              </a:rPr>
              <a:t>s</a:t>
            </a:r>
            <a:r>
              <a:rPr sz="4631" baseline="1950" dirty="0">
                <a:latin typeface="Calibri"/>
                <a:cs typeface="Calibri"/>
              </a:rPr>
              <a:t>u</a:t>
            </a:r>
            <a:endParaRPr sz="3087">
              <a:latin typeface="Calibri"/>
              <a:cs typeface="Calibri"/>
            </a:endParaRPr>
          </a:p>
          <a:p>
            <a:pPr marL="14002" marR="58773">
              <a:lnSpc>
                <a:spcPts val="3704"/>
              </a:lnSpc>
            </a:pPr>
            <a:r>
              <a:rPr sz="4631" baseline="1950" dirty="0">
                <a:latin typeface="Calibri"/>
                <a:cs typeface="Calibri"/>
              </a:rPr>
              <a:t>bu</a:t>
            </a:r>
            <a:r>
              <a:rPr sz="4631" spc="-15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undur</a:t>
            </a:r>
            <a:r>
              <a:rPr sz="4631" spc="4" baseline="1950" dirty="0">
                <a:latin typeface="Calibri"/>
                <a:cs typeface="Calibri"/>
              </a:rPr>
              <a:t>u</a:t>
            </a:r>
            <a:r>
              <a:rPr sz="4631" baseline="1950" dirty="0">
                <a:latin typeface="Calibri"/>
                <a:cs typeface="Calibri"/>
              </a:rPr>
              <a:t>nu</a:t>
            </a:r>
            <a:r>
              <a:rPr sz="4631" spc="4" baseline="1950" dirty="0">
                <a:latin typeface="Calibri"/>
                <a:cs typeface="Calibri"/>
              </a:rPr>
              <a:t>z</a:t>
            </a:r>
            <a:r>
              <a:rPr sz="4631" baseline="1950" dirty="0"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8572" y="3416760"/>
            <a:ext cx="237760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63"/>
              </a:lnSpc>
              <a:spcBef>
                <a:spcPts val="163"/>
              </a:spcBef>
            </a:pPr>
            <a:r>
              <a:rPr sz="3087" dirty="0">
                <a:latin typeface="Arial"/>
                <a:cs typeface="Arial"/>
              </a:rPr>
              <a:t>•</a:t>
            </a:r>
            <a:endParaRPr sz="3087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572" y="5769300"/>
            <a:ext cx="237927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63"/>
              </a:lnSpc>
              <a:spcBef>
                <a:spcPts val="163"/>
              </a:spcBef>
            </a:pPr>
            <a:r>
              <a:rPr sz="3087" dirty="0">
                <a:latin typeface="Arial"/>
                <a:cs typeface="Arial"/>
              </a:rPr>
              <a:t>•</a:t>
            </a:r>
            <a:endParaRPr sz="3087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2656" y="5792935"/>
            <a:ext cx="520261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Bu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74332" y="5792935"/>
            <a:ext cx="1700671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15" baseline="2925" dirty="0">
                <a:latin typeface="Calibri"/>
                <a:cs typeface="Calibri"/>
              </a:rPr>
              <a:t>ç</a:t>
            </a:r>
            <a:r>
              <a:rPr sz="4631" baseline="2925" dirty="0">
                <a:latin typeface="Calibri"/>
                <a:cs typeface="Calibri"/>
              </a:rPr>
              <a:t>al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ş</a:t>
            </a:r>
            <a:r>
              <a:rPr sz="4631" spc="10" baseline="2925" dirty="0">
                <a:latin typeface="Calibri"/>
                <a:cs typeface="Calibri"/>
              </a:rPr>
              <a:t>m</a:t>
            </a:r>
            <a:r>
              <a:rPr sz="4631" baseline="2925" dirty="0">
                <a:latin typeface="Calibri"/>
                <a:cs typeface="Calibri"/>
              </a:rPr>
              <a:t>alar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4333" y="5792935"/>
            <a:ext cx="1412276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60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ap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ld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ğı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88545" y="5792935"/>
            <a:ext cx="985104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halde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74007" y="5792935"/>
            <a:ext cx="985321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ha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spc="10" baseline="2925" dirty="0">
                <a:latin typeface="Calibri"/>
                <a:cs typeface="Calibri"/>
              </a:rPr>
              <a:t>e</a:t>
            </a:r>
            <a:r>
              <a:rPr sz="4631" baseline="2925" dirty="0">
                <a:latin typeface="Calibri"/>
                <a:cs typeface="Calibri"/>
              </a:rPr>
              <a:t>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59467" y="5792935"/>
            <a:ext cx="1140730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21" baseline="2925" dirty="0">
                <a:latin typeface="Calibri"/>
                <a:cs typeface="Calibri"/>
              </a:rPr>
              <a:t>çö</a:t>
            </a:r>
            <a:r>
              <a:rPr sz="4631" baseline="2925" dirty="0">
                <a:latin typeface="Calibri"/>
                <a:cs typeface="Calibri"/>
              </a:rPr>
              <a:t>züm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03155" y="5792935"/>
            <a:ext cx="2511783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bulunamad</a:t>
            </a:r>
            <a:r>
              <a:rPr sz="4631" spc="-15" baseline="2925" dirty="0">
                <a:latin typeface="Calibri"/>
                <a:cs typeface="Calibri"/>
              </a:rPr>
              <a:t>ı</a:t>
            </a:r>
            <a:r>
              <a:rPr sz="4631" spc="-21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sa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16411" y="5792935"/>
            <a:ext cx="943242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ad</a:t>
            </a:r>
            <a:r>
              <a:rPr sz="4631" spc="-49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yı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58187" y="5792935"/>
            <a:ext cx="1049270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49" baseline="2925" dirty="0">
                <a:latin typeface="Calibri"/>
                <a:cs typeface="Calibri"/>
              </a:rPr>
              <a:t>y</a:t>
            </a:r>
            <a:r>
              <a:rPr sz="4631" spc="10" baseline="2925" dirty="0">
                <a:latin typeface="Calibri"/>
                <a:cs typeface="Calibri"/>
              </a:rPr>
              <a:t>e</a:t>
            </a:r>
            <a:r>
              <a:rPr sz="4631" baseline="2925" dirty="0">
                <a:latin typeface="Calibri"/>
                <a:cs typeface="Calibri"/>
              </a:rPr>
              <a:t>d</a:t>
            </a:r>
            <a:r>
              <a:rPr sz="4631" spc="15" baseline="2925" dirty="0">
                <a:latin typeface="Calibri"/>
                <a:cs typeface="Calibri"/>
              </a:rPr>
              <a:t>e</a:t>
            </a:r>
            <a:r>
              <a:rPr sz="4631" baseline="2925" dirty="0">
                <a:latin typeface="Calibri"/>
                <a:cs typeface="Calibri"/>
              </a:rPr>
              <a:t>k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2657" y="6263946"/>
            <a:ext cx="3226142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b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lg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s</a:t>
            </a:r>
            <a:r>
              <a:rPr sz="4631" spc="-49" baseline="2925" dirty="0">
                <a:latin typeface="Calibri"/>
                <a:cs typeface="Calibri"/>
              </a:rPr>
              <a:t>a</a:t>
            </a:r>
            <a:r>
              <a:rPr sz="4631" spc="-60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a</a:t>
            </a:r>
            <a:r>
              <a:rPr sz="4631" spc="-65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a</a:t>
            </a:r>
            <a:r>
              <a:rPr sz="4631" spc="-105" baseline="2925" dirty="0">
                <a:latin typeface="Calibri"/>
                <a:cs typeface="Calibri"/>
              </a:rPr>
              <a:t> </a:t>
            </a:r>
            <a:r>
              <a:rPr sz="4631" spc="-37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aşı</a:t>
            </a:r>
            <a:r>
              <a:rPr sz="4631" spc="-10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ı</a:t>
            </a:r>
            <a:r>
              <a:rPr sz="4631" spc="-10" baseline="2925" dirty="0">
                <a:latin typeface="Calibri"/>
                <a:cs typeface="Calibri"/>
              </a:rPr>
              <a:t>n</a:t>
            </a:r>
            <a:r>
              <a:rPr sz="4631" baseline="2925" dirty="0">
                <a:latin typeface="Calibri"/>
                <a:cs typeface="Calibri"/>
              </a:rPr>
              <a:t>ı</a:t>
            </a:r>
            <a:r>
              <a:rPr sz="4631" spc="-4" baseline="2925" dirty="0">
                <a:latin typeface="Calibri"/>
                <a:cs typeface="Calibri"/>
              </a:rPr>
              <a:t>z</a:t>
            </a:r>
            <a:r>
              <a:rPr sz="4631" baseline="2925" dirty="0"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254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44778" y="164387"/>
            <a:ext cx="9682995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17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Bina</a:t>
            </a:r>
            <a:r>
              <a:rPr sz="3969" spc="-80" baseline="76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203" baseline="7623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3969" spc="-10" baseline="7623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ticisi </a:t>
            </a:r>
            <a:r>
              <a:rPr sz="3969" spc="-32" baseline="7623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-43" baseline="7623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10" baseline="76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Emni</a:t>
            </a:r>
            <a:r>
              <a:rPr sz="3969" spc="-10" baseline="7623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3969" spc="-37" baseline="76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969" spc="-4" baseline="76231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3969" spc="-37" baseline="7623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-10" baseline="7623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lisi Si</a:t>
            </a:r>
            <a:r>
              <a:rPr sz="3969" spc="-28" baseline="76231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sz="3969" spc="-15" baseline="76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Giriş</a:t>
            </a:r>
            <a:r>
              <a:rPr sz="3969" spc="-15" baseline="76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175" baseline="7623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apa</a:t>
            </a:r>
            <a:r>
              <a:rPr sz="3969" spc="4" baseline="7623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969" spc="-21" baseline="7623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263" baseline="7623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572" y="2005044"/>
            <a:ext cx="237760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63"/>
              </a:lnSpc>
              <a:spcBef>
                <a:spcPts val="163"/>
              </a:spcBef>
            </a:pPr>
            <a:r>
              <a:rPr sz="3087" dirty="0">
                <a:latin typeface="Arial"/>
                <a:cs typeface="Arial"/>
              </a:rPr>
              <a:t>•</a:t>
            </a:r>
            <a:endParaRPr sz="308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2656" y="2028658"/>
            <a:ext cx="796763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Bina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3878" y="2028658"/>
            <a:ext cx="2098584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43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ö</a:t>
            </a:r>
            <a:r>
              <a:rPr sz="4631" spc="10" baseline="2925" dirty="0">
                <a:latin typeface="Calibri"/>
                <a:cs typeface="Calibri"/>
              </a:rPr>
              <a:t>n</a:t>
            </a:r>
            <a:r>
              <a:rPr sz="4631" spc="-10" baseline="2925" dirty="0">
                <a:latin typeface="Calibri"/>
                <a:cs typeface="Calibri"/>
              </a:rPr>
              <a:t>e</a:t>
            </a:r>
            <a:r>
              <a:rPr sz="4631" baseline="2925" dirty="0">
                <a:latin typeface="Calibri"/>
                <a:cs typeface="Calibri"/>
              </a:rPr>
              <a:t>tic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sinin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5243" y="2028658"/>
            <a:ext cx="455428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4" baseline="2925" dirty="0">
                <a:latin typeface="Calibri"/>
                <a:cs typeface="Calibri"/>
              </a:rPr>
              <a:t>ilk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6935" y="2028658"/>
            <a:ext cx="1301411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o</a:t>
            </a:r>
            <a:r>
              <a:rPr sz="4631" spc="10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ur</a:t>
            </a:r>
            <a:r>
              <a:rPr sz="4631" spc="4" baseline="2925" dirty="0">
                <a:latin typeface="Calibri"/>
                <a:cs typeface="Calibri"/>
              </a:rPr>
              <a:t>u</a:t>
            </a:r>
            <a:r>
              <a:rPr sz="4631" baseline="2925" dirty="0">
                <a:latin typeface="Calibri"/>
                <a:cs typeface="Calibri"/>
              </a:rPr>
              <a:t>m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43529" y="2028658"/>
            <a:ext cx="2023415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başlamadan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01242" y="2028658"/>
            <a:ext cx="873173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önce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09363" y="2028658"/>
            <a:ext cx="753372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gir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ş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96926" y="2028658"/>
            <a:ext cx="1411100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60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a</a:t>
            </a:r>
            <a:r>
              <a:rPr sz="4631" spc="10" baseline="2925" dirty="0">
                <a:latin typeface="Calibri"/>
                <a:cs typeface="Calibri"/>
              </a:rPr>
              <a:t>p</a:t>
            </a:r>
            <a:r>
              <a:rPr sz="4631" baseline="2925" dirty="0">
                <a:latin typeface="Calibri"/>
                <a:cs typeface="Calibri"/>
              </a:rPr>
              <a:t>m</a:t>
            </a:r>
            <a:r>
              <a:rPr sz="4631" spc="10" baseline="2925" dirty="0">
                <a:latin typeface="Calibri"/>
                <a:cs typeface="Calibri"/>
              </a:rPr>
              <a:t>as</a:t>
            </a:r>
            <a:r>
              <a:rPr sz="4631" baseline="2925" dirty="0">
                <a:latin typeface="Calibri"/>
                <a:cs typeface="Calibri"/>
              </a:rPr>
              <a:t>ı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2656" y="2498885"/>
            <a:ext cx="12055241" cy="890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  <a:tabLst>
                <a:tab pos="2534317" algn="l"/>
                <a:tab pos="3066383" algn="l"/>
                <a:tab pos="4424553" algn="l"/>
                <a:tab pos="6398800" algn="l"/>
                <a:tab pos="7434929" algn="l"/>
                <a:tab pos="8289036" algn="l"/>
                <a:tab pos="9927241" algn="l"/>
                <a:tab pos="11313414" algn="l"/>
              </a:tabLst>
            </a:pPr>
            <a:r>
              <a:rPr sz="4631" spc="-21" baseline="2925" dirty="0">
                <a:latin typeface="Calibri"/>
                <a:cs typeface="Calibri"/>
              </a:rPr>
              <a:t>g</a:t>
            </a:r>
            <a:r>
              <a:rPr sz="4631" baseline="2925" dirty="0">
                <a:latin typeface="Calibri"/>
                <a:cs typeface="Calibri"/>
              </a:rPr>
              <a:t>e</a:t>
            </a:r>
            <a:r>
              <a:rPr sz="4631" spc="-43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ekm</a:t>
            </a:r>
            <a:r>
              <a:rPr sz="4631" spc="-4" baseline="2925" dirty="0">
                <a:latin typeface="Calibri"/>
                <a:cs typeface="Calibri"/>
              </a:rPr>
              <a:t>e</a:t>
            </a:r>
            <a:r>
              <a:rPr sz="4631" spc="-15" baseline="2925" dirty="0">
                <a:latin typeface="Calibri"/>
                <a:cs typeface="Calibri"/>
              </a:rPr>
              <a:t>k</a:t>
            </a:r>
            <a:r>
              <a:rPr sz="4631" spc="-37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ed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spc="-308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.	İlk	o</a:t>
            </a:r>
            <a:r>
              <a:rPr sz="4631" spc="10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ur</a:t>
            </a:r>
            <a:r>
              <a:rPr sz="4631" spc="4" baseline="2925" dirty="0">
                <a:latin typeface="Calibri"/>
                <a:cs typeface="Calibri"/>
              </a:rPr>
              <a:t>u</a:t>
            </a:r>
            <a:r>
              <a:rPr sz="4631" baseline="2925" dirty="0">
                <a:latin typeface="Calibri"/>
                <a:cs typeface="Calibri"/>
              </a:rPr>
              <a:t>m	başlad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spc="-15" baseline="2925" dirty="0">
                <a:latin typeface="Calibri"/>
                <a:cs typeface="Calibri"/>
              </a:rPr>
              <a:t>k</a:t>
            </a:r>
            <a:r>
              <a:rPr sz="4631" spc="-37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an	s</a:t>
            </a:r>
            <a:r>
              <a:rPr sz="4631" spc="4" baseline="2925" dirty="0">
                <a:latin typeface="Calibri"/>
                <a:cs typeface="Calibri"/>
              </a:rPr>
              <a:t>o</a:t>
            </a:r>
            <a:r>
              <a:rPr sz="4631" baseline="2925" dirty="0">
                <a:latin typeface="Calibri"/>
                <a:cs typeface="Calibri"/>
              </a:rPr>
              <a:t>n</a:t>
            </a:r>
            <a:r>
              <a:rPr sz="4631" spc="-76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a	Bina	</a:t>
            </a:r>
            <a:r>
              <a:rPr sz="4631" spc="-221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ön</a:t>
            </a:r>
            <a:r>
              <a:rPr sz="4631" spc="-15" baseline="2925" dirty="0">
                <a:latin typeface="Calibri"/>
                <a:cs typeface="Calibri"/>
              </a:rPr>
              <a:t>e</a:t>
            </a:r>
            <a:r>
              <a:rPr sz="4631" baseline="2925" dirty="0">
                <a:latin typeface="Calibri"/>
                <a:cs typeface="Calibri"/>
              </a:rPr>
              <a:t>t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cisi	</a:t>
            </a:r>
            <a:r>
              <a:rPr sz="4631" spc="10" baseline="2925" dirty="0">
                <a:latin typeface="Calibri"/>
                <a:cs typeface="Calibri"/>
              </a:rPr>
              <a:t>s</a:t>
            </a:r>
            <a:r>
              <a:rPr sz="4631" baseline="2925" dirty="0">
                <a:latin typeface="Calibri"/>
                <a:cs typeface="Calibri"/>
              </a:rPr>
              <a:t>i</a:t>
            </a:r>
            <a:r>
              <a:rPr sz="4631" spc="-49" baseline="2925" dirty="0">
                <a:latin typeface="Calibri"/>
                <a:cs typeface="Calibri"/>
              </a:rPr>
              <a:t>s</a:t>
            </a:r>
            <a:r>
              <a:rPr sz="4631" spc="-28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eme	gi</a:t>
            </a:r>
            <a:r>
              <a:rPr sz="4631" spc="-10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iş</a:t>
            </a:r>
            <a:endParaRPr sz="3087">
              <a:latin typeface="Calibri"/>
              <a:cs typeface="Calibri"/>
            </a:endParaRPr>
          </a:p>
          <a:p>
            <a:pPr marL="14002" marR="58773">
              <a:lnSpc>
                <a:spcPts val="3704"/>
              </a:lnSpc>
              <a:spcBef>
                <a:spcPts val="22"/>
              </a:spcBef>
            </a:pPr>
            <a:r>
              <a:rPr sz="4631" spc="-60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apm</a:t>
            </a:r>
            <a:r>
              <a:rPr sz="4631" spc="-49" baseline="1950" dirty="0">
                <a:latin typeface="Calibri"/>
                <a:cs typeface="Calibri"/>
              </a:rPr>
              <a:t>a</a:t>
            </a:r>
            <a:r>
              <a:rPr sz="4631" spc="-60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a</a:t>
            </a:r>
            <a:r>
              <a:rPr sz="4631" spc="-85" baseline="1950" dirty="0">
                <a:latin typeface="Calibri"/>
                <a:cs typeface="Calibri"/>
              </a:rPr>
              <a:t> </a:t>
            </a:r>
            <a:r>
              <a:rPr sz="4631" spc="-21" baseline="1950" dirty="0">
                <a:latin typeface="Calibri"/>
                <a:cs typeface="Calibri"/>
              </a:rPr>
              <a:t>ç</a:t>
            </a:r>
            <a:r>
              <a:rPr sz="4631" baseline="1950" dirty="0">
                <a:latin typeface="Calibri"/>
                <a:cs typeface="Calibri"/>
              </a:rPr>
              <a:t>al</a:t>
            </a:r>
            <a:r>
              <a:rPr sz="4631" spc="-10" baseline="1950" dirty="0">
                <a:latin typeface="Calibri"/>
                <a:cs typeface="Calibri"/>
              </a:rPr>
              <a:t>ı</a:t>
            </a:r>
            <a:r>
              <a:rPr sz="4631" baseline="1950" dirty="0">
                <a:latin typeface="Calibri"/>
                <a:cs typeface="Calibri"/>
              </a:rPr>
              <a:t>şsa</a:t>
            </a:r>
            <a:r>
              <a:rPr sz="4631" spc="-35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b</a:t>
            </a:r>
            <a:r>
              <a:rPr sz="4631" spc="-10" baseline="1950" dirty="0">
                <a:latin typeface="Calibri"/>
                <a:cs typeface="Calibri"/>
              </a:rPr>
              <a:t>i</a:t>
            </a:r>
            <a:r>
              <a:rPr sz="4631" baseline="1950" dirty="0">
                <a:latin typeface="Calibri"/>
                <a:cs typeface="Calibri"/>
              </a:rPr>
              <a:t>le</a:t>
            </a:r>
            <a:r>
              <a:rPr sz="4631" spc="-45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GELDİ</a:t>
            </a:r>
            <a:r>
              <a:rPr sz="4631" spc="-63" baseline="1950" dirty="0">
                <a:latin typeface="Calibri"/>
                <a:cs typeface="Calibri"/>
              </a:rPr>
              <a:t> </a:t>
            </a:r>
            <a:r>
              <a:rPr sz="4631" spc="-55" baseline="1950" dirty="0">
                <a:latin typeface="Calibri"/>
                <a:cs typeface="Calibri"/>
              </a:rPr>
              <a:t>k</a:t>
            </a:r>
            <a:r>
              <a:rPr sz="4631" spc="-43" baseline="1950" dirty="0">
                <a:latin typeface="Calibri"/>
                <a:cs typeface="Calibri"/>
              </a:rPr>
              <a:t>ay</a:t>
            </a:r>
            <a:r>
              <a:rPr sz="4631" baseline="1950" dirty="0">
                <a:latin typeface="Calibri"/>
                <a:cs typeface="Calibri"/>
              </a:rPr>
              <a:t>dı</a:t>
            </a:r>
            <a:r>
              <a:rPr sz="4631" spc="-65" baseline="1950" dirty="0">
                <a:latin typeface="Calibri"/>
                <a:cs typeface="Calibri"/>
              </a:rPr>
              <a:t> </a:t>
            </a:r>
            <a:r>
              <a:rPr sz="4631" spc="-60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apı</a:t>
            </a:r>
            <a:r>
              <a:rPr sz="4631" spc="-15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ma</a:t>
            </a:r>
            <a:r>
              <a:rPr sz="4631" spc="4" baseline="1950" dirty="0">
                <a:latin typeface="Calibri"/>
                <a:cs typeface="Calibri"/>
              </a:rPr>
              <a:t>z</a:t>
            </a:r>
            <a:r>
              <a:rPr sz="4631" baseline="1950" dirty="0"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8572" y="3886966"/>
            <a:ext cx="237927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63"/>
              </a:lnSpc>
              <a:spcBef>
                <a:spcPts val="163"/>
              </a:spcBef>
            </a:pPr>
            <a:r>
              <a:rPr sz="3087" dirty="0">
                <a:latin typeface="Arial"/>
                <a:cs typeface="Arial"/>
              </a:rPr>
              <a:t>•</a:t>
            </a:r>
            <a:endParaRPr sz="3087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2656" y="3910601"/>
            <a:ext cx="12055451" cy="13611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Emn</a:t>
            </a:r>
            <a:r>
              <a:rPr sz="4631" spc="-15" baseline="2925" dirty="0">
                <a:latin typeface="Calibri"/>
                <a:cs typeface="Calibri"/>
              </a:rPr>
              <a:t>i</a:t>
            </a:r>
            <a:r>
              <a:rPr sz="4631" spc="-49" baseline="2925" dirty="0">
                <a:latin typeface="Calibri"/>
                <a:cs typeface="Calibri"/>
              </a:rPr>
              <a:t>y</a:t>
            </a:r>
            <a:r>
              <a:rPr sz="4631" spc="-15" baseline="2925" dirty="0">
                <a:latin typeface="Calibri"/>
                <a:cs typeface="Calibri"/>
              </a:rPr>
              <a:t>e</a:t>
            </a:r>
            <a:r>
              <a:rPr sz="4631" baseline="2925" dirty="0">
                <a:latin typeface="Calibri"/>
                <a:cs typeface="Calibri"/>
              </a:rPr>
              <a:t>t</a:t>
            </a:r>
            <a:r>
              <a:rPr sz="4631" spc="183" baseline="2925" dirty="0">
                <a:latin typeface="Calibri"/>
                <a:cs typeface="Calibri"/>
              </a:rPr>
              <a:t> </a:t>
            </a:r>
            <a:r>
              <a:rPr sz="4631" spc="10" baseline="2925" dirty="0">
                <a:latin typeface="Calibri"/>
                <a:cs typeface="Calibri"/>
              </a:rPr>
              <a:t>G</a:t>
            </a:r>
            <a:r>
              <a:rPr sz="4631" baseline="2925" dirty="0">
                <a:latin typeface="Calibri"/>
                <a:cs typeface="Calibri"/>
              </a:rPr>
              <a:t>ö</a:t>
            </a:r>
            <a:r>
              <a:rPr sz="4631" spc="-43" baseline="2925" dirty="0">
                <a:latin typeface="Calibri"/>
                <a:cs typeface="Calibri"/>
              </a:rPr>
              <a:t>r</a:t>
            </a:r>
            <a:r>
              <a:rPr sz="4631" spc="-15" baseline="2925" dirty="0">
                <a:latin typeface="Calibri"/>
                <a:cs typeface="Calibri"/>
              </a:rPr>
              <a:t>e</a:t>
            </a:r>
            <a:r>
              <a:rPr sz="4631" baseline="2925" dirty="0">
                <a:latin typeface="Calibri"/>
                <a:cs typeface="Calibri"/>
              </a:rPr>
              <a:t>v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i</a:t>
            </a:r>
            <a:r>
              <a:rPr sz="4631" spc="-10" baseline="2925" dirty="0">
                <a:latin typeface="Calibri"/>
                <a:cs typeface="Calibri"/>
              </a:rPr>
              <a:t>s</a:t>
            </a:r>
            <a:r>
              <a:rPr sz="4631" baseline="2925" dirty="0">
                <a:latin typeface="Calibri"/>
                <a:cs typeface="Calibri"/>
              </a:rPr>
              <a:t>i</a:t>
            </a:r>
            <a:r>
              <a:rPr sz="4631" spc="213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sı</a:t>
            </a:r>
            <a:r>
              <a:rPr sz="4631" spc="4" baseline="2925" dirty="0">
                <a:latin typeface="Calibri"/>
                <a:cs typeface="Calibri"/>
              </a:rPr>
              <a:t>n</a:t>
            </a:r>
            <a:r>
              <a:rPr sz="4631" spc="-49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v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ar</a:t>
            </a:r>
            <a:r>
              <a:rPr sz="4631" spc="246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baş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amadan</a:t>
            </a:r>
            <a:r>
              <a:rPr sz="4631" spc="173" baseline="2925" dirty="0">
                <a:latin typeface="Calibri"/>
                <a:cs typeface="Calibri"/>
              </a:rPr>
              <a:t> </a:t>
            </a:r>
            <a:r>
              <a:rPr sz="4631" spc="10" baseline="2925" dirty="0">
                <a:latin typeface="Calibri"/>
                <a:cs typeface="Calibri"/>
              </a:rPr>
              <a:t>ö</a:t>
            </a:r>
            <a:r>
              <a:rPr sz="4631" baseline="2925" dirty="0">
                <a:latin typeface="Calibri"/>
                <a:cs typeface="Calibri"/>
              </a:rPr>
              <a:t>n</a:t>
            </a:r>
            <a:r>
              <a:rPr sz="4631" spc="10" baseline="2925" dirty="0">
                <a:latin typeface="Calibri"/>
                <a:cs typeface="Calibri"/>
              </a:rPr>
              <a:t>c</a:t>
            </a:r>
            <a:r>
              <a:rPr sz="4631" baseline="2925" dirty="0">
                <a:latin typeface="Calibri"/>
                <a:cs typeface="Calibri"/>
              </a:rPr>
              <a:t>e</a:t>
            </a:r>
            <a:r>
              <a:rPr sz="4631" spc="225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tüm</a:t>
            </a:r>
            <a:r>
              <a:rPr sz="4631" spc="218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salonla</a:t>
            </a:r>
            <a:r>
              <a:rPr sz="4631" spc="-43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da</a:t>
            </a:r>
            <a:r>
              <a:rPr sz="4631" spc="151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gi</a:t>
            </a:r>
            <a:r>
              <a:rPr sz="4631" spc="-10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iş</a:t>
            </a:r>
            <a:r>
              <a:rPr sz="4631" spc="269" baseline="2925" dirty="0">
                <a:latin typeface="Calibri"/>
                <a:cs typeface="Calibri"/>
              </a:rPr>
              <a:t> </a:t>
            </a:r>
            <a:r>
              <a:rPr sz="4631" spc="-60" baseline="2925" dirty="0">
                <a:latin typeface="Calibri"/>
                <a:cs typeface="Calibri"/>
              </a:rPr>
              <a:t>y</a:t>
            </a:r>
            <a:r>
              <a:rPr sz="4631" spc="15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pab</a:t>
            </a:r>
            <a:r>
              <a:rPr sz="4631" spc="-15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l</a:t>
            </a:r>
            <a:r>
              <a:rPr sz="4631" spc="4" baseline="2925" dirty="0">
                <a:latin typeface="Calibri"/>
                <a:cs typeface="Calibri"/>
              </a:rPr>
              <a:t>i</a:t>
            </a:r>
            <a:r>
              <a:rPr sz="4631" spc="-308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  <a:p>
            <a:pPr marL="14002" marR="731">
              <a:lnSpc>
                <a:spcPts val="3710"/>
              </a:lnSpc>
              <a:spcBef>
                <a:spcPts val="22"/>
              </a:spcBef>
            </a:pPr>
            <a:r>
              <a:rPr sz="4631" baseline="1950" dirty="0">
                <a:latin typeface="Calibri"/>
                <a:cs typeface="Calibri"/>
              </a:rPr>
              <a:t>Sı</a:t>
            </a:r>
            <a:r>
              <a:rPr sz="4631" spc="-10" baseline="1950" dirty="0">
                <a:latin typeface="Calibri"/>
                <a:cs typeface="Calibri"/>
              </a:rPr>
              <a:t>n</a:t>
            </a:r>
            <a:r>
              <a:rPr sz="4631" spc="-43" baseline="1950" dirty="0">
                <a:latin typeface="Calibri"/>
                <a:cs typeface="Calibri"/>
              </a:rPr>
              <a:t>a</a:t>
            </a:r>
            <a:r>
              <a:rPr sz="4631" baseline="1950" dirty="0">
                <a:latin typeface="Calibri"/>
                <a:cs typeface="Calibri"/>
              </a:rPr>
              <a:t>v</a:t>
            </a:r>
            <a:r>
              <a:rPr sz="4631" spc="280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e</a:t>
            </a:r>
            <a:r>
              <a:rPr sz="4631" spc="10" baseline="1950" dirty="0">
                <a:latin typeface="Calibri"/>
                <a:cs typeface="Calibri"/>
              </a:rPr>
              <a:t>s</a:t>
            </a:r>
            <a:r>
              <a:rPr sz="4631" baseline="1950" dirty="0">
                <a:latin typeface="Calibri"/>
                <a:cs typeface="Calibri"/>
              </a:rPr>
              <a:t>nası</a:t>
            </a:r>
            <a:r>
              <a:rPr sz="4631" spc="10" baseline="1950" dirty="0">
                <a:latin typeface="Calibri"/>
                <a:cs typeface="Calibri"/>
              </a:rPr>
              <a:t>n</a:t>
            </a:r>
            <a:r>
              <a:rPr sz="4631" baseline="1950" dirty="0">
                <a:latin typeface="Calibri"/>
                <a:cs typeface="Calibri"/>
              </a:rPr>
              <a:t>da</a:t>
            </a:r>
            <a:r>
              <a:rPr sz="4631" spc="211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gir</a:t>
            </a:r>
            <a:r>
              <a:rPr sz="4631" spc="-15" baseline="1950" dirty="0">
                <a:latin typeface="Calibri"/>
                <a:cs typeface="Calibri"/>
              </a:rPr>
              <a:t>i</a:t>
            </a:r>
            <a:r>
              <a:rPr sz="4631" baseline="1950" dirty="0">
                <a:latin typeface="Calibri"/>
                <a:cs typeface="Calibri"/>
              </a:rPr>
              <a:t>ş</a:t>
            </a:r>
            <a:r>
              <a:rPr sz="4631" spc="334" baseline="1950" dirty="0">
                <a:latin typeface="Calibri"/>
                <a:cs typeface="Calibri"/>
              </a:rPr>
              <a:t> </a:t>
            </a:r>
            <a:r>
              <a:rPr sz="4631" spc="-60" baseline="1950" dirty="0">
                <a:latin typeface="Calibri"/>
                <a:cs typeface="Calibri"/>
              </a:rPr>
              <a:t>y</a:t>
            </a:r>
            <a:r>
              <a:rPr sz="4631" spc="15" baseline="1950" dirty="0">
                <a:latin typeface="Calibri"/>
                <a:cs typeface="Calibri"/>
              </a:rPr>
              <a:t>a</a:t>
            </a:r>
            <a:r>
              <a:rPr sz="4631" baseline="1950" dirty="0">
                <a:latin typeface="Calibri"/>
                <a:cs typeface="Calibri"/>
              </a:rPr>
              <a:t>pab</a:t>
            </a:r>
            <a:r>
              <a:rPr sz="4631" spc="-10" baseline="1950" dirty="0">
                <a:latin typeface="Calibri"/>
                <a:cs typeface="Calibri"/>
              </a:rPr>
              <a:t>i</a:t>
            </a:r>
            <a:r>
              <a:rPr sz="4631" baseline="1950" dirty="0">
                <a:latin typeface="Calibri"/>
                <a:cs typeface="Calibri"/>
              </a:rPr>
              <a:t>l</a:t>
            </a:r>
            <a:r>
              <a:rPr sz="4631" spc="15" baseline="1950" dirty="0">
                <a:latin typeface="Calibri"/>
                <a:cs typeface="Calibri"/>
              </a:rPr>
              <a:t>m</a:t>
            </a:r>
            <a:r>
              <a:rPr sz="4631" baseline="1950" dirty="0">
                <a:latin typeface="Calibri"/>
                <a:cs typeface="Calibri"/>
              </a:rPr>
              <a:t>esi</a:t>
            </a:r>
            <a:r>
              <a:rPr sz="4631" spc="186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için</a:t>
            </a:r>
            <a:r>
              <a:rPr sz="4631" spc="303" baseline="1950" dirty="0">
                <a:latin typeface="Calibri"/>
                <a:cs typeface="Calibri"/>
              </a:rPr>
              <a:t> </a:t>
            </a:r>
            <a:r>
              <a:rPr sz="4631" spc="10" baseline="1950" dirty="0">
                <a:latin typeface="Calibri"/>
                <a:cs typeface="Calibri"/>
              </a:rPr>
              <a:t>A</a:t>
            </a:r>
            <a:r>
              <a:rPr sz="4631" baseline="1950" dirty="0">
                <a:latin typeface="Calibri"/>
                <a:cs typeface="Calibri"/>
              </a:rPr>
              <a:t>na</a:t>
            </a:r>
            <a:r>
              <a:rPr sz="4631" spc="318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Bi</a:t>
            </a:r>
            <a:r>
              <a:rPr sz="4631" spc="-10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gis</a:t>
            </a:r>
            <a:r>
              <a:rPr sz="4631" spc="-49" baseline="1950" dirty="0">
                <a:latin typeface="Calibri"/>
                <a:cs typeface="Calibri"/>
              </a:rPr>
              <a:t>a</a:t>
            </a:r>
            <a:r>
              <a:rPr sz="4631" spc="-60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a</a:t>
            </a:r>
            <a:r>
              <a:rPr sz="4631" spc="-49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daki</a:t>
            </a:r>
            <a:r>
              <a:rPr sz="4631" spc="170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p</a:t>
            </a:r>
            <a:r>
              <a:rPr sz="4631" spc="-49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og</a:t>
            </a:r>
            <a:r>
              <a:rPr sz="4631" spc="-65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amda</a:t>
            </a:r>
            <a:r>
              <a:rPr sz="4631" spc="216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çıkışa</a:t>
            </a:r>
            <a:endParaRPr sz="3087">
              <a:latin typeface="Calibri"/>
              <a:cs typeface="Calibri"/>
            </a:endParaRPr>
          </a:p>
          <a:p>
            <a:pPr marL="14002" marR="58773">
              <a:lnSpc>
                <a:spcPts val="3704"/>
              </a:lnSpc>
            </a:pPr>
            <a:r>
              <a:rPr sz="4631" baseline="1950" dirty="0">
                <a:latin typeface="Calibri"/>
                <a:cs typeface="Calibri"/>
              </a:rPr>
              <a:t>basım</a:t>
            </a:r>
            <a:r>
              <a:rPr sz="4631" spc="-52" baseline="1950" dirty="0">
                <a:latin typeface="Calibri"/>
                <a:cs typeface="Calibri"/>
              </a:rPr>
              <a:t> </a:t>
            </a:r>
            <a:r>
              <a:rPr sz="4631" spc="-4" baseline="1950" dirty="0">
                <a:latin typeface="Calibri"/>
                <a:cs typeface="Calibri"/>
              </a:rPr>
              <a:t>il</a:t>
            </a:r>
            <a:r>
              <a:rPr sz="4631" baseline="1950" dirty="0">
                <a:latin typeface="Calibri"/>
                <a:cs typeface="Calibri"/>
              </a:rPr>
              <a:t>k</a:t>
            </a:r>
            <a:r>
              <a:rPr sz="4631" spc="-22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ek</a:t>
            </a:r>
            <a:r>
              <a:rPr sz="4631" spc="-65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ana</a:t>
            </a:r>
            <a:r>
              <a:rPr sz="4631" spc="-64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dönmek</a:t>
            </a:r>
            <a:r>
              <a:rPr sz="4631" spc="-80" baseline="1950" dirty="0">
                <a:latin typeface="Calibri"/>
                <a:cs typeface="Calibri"/>
              </a:rPr>
              <a:t> </a:t>
            </a:r>
            <a:r>
              <a:rPr sz="4631" spc="-21" baseline="1950" dirty="0">
                <a:latin typeface="Calibri"/>
                <a:cs typeface="Calibri"/>
              </a:rPr>
              <a:t>g</a:t>
            </a:r>
            <a:r>
              <a:rPr sz="4631" baseline="1950" dirty="0">
                <a:latin typeface="Calibri"/>
                <a:cs typeface="Calibri"/>
              </a:rPr>
              <a:t>e</a:t>
            </a:r>
            <a:r>
              <a:rPr sz="4631" spc="-37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ek</a:t>
            </a:r>
            <a:r>
              <a:rPr sz="4631" spc="4" baseline="1950" dirty="0">
                <a:latin typeface="Calibri"/>
                <a:cs typeface="Calibri"/>
              </a:rPr>
              <a:t>i</a:t>
            </a:r>
            <a:r>
              <a:rPr sz="4631" spc="-319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572" y="5769300"/>
            <a:ext cx="237927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63"/>
              </a:lnSpc>
              <a:spcBef>
                <a:spcPts val="163"/>
              </a:spcBef>
            </a:pPr>
            <a:r>
              <a:rPr sz="3087" dirty="0">
                <a:latin typeface="Arial"/>
                <a:cs typeface="Arial"/>
              </a:rPr>
              <a:t>•</a:t>
            </a:r>
            <a:endParaRPr sz="3087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2657" y="5792935"/>
            <a:ext cx="1394627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Emn</a:t>
            </a:r>
            <a:r>
              <a:rPr sz="4631" spc="-15" baseline="2925" dirty="0">
                <a:latin typeface="Calibri"/>
                <a:cs typeface="Calibri"/>
              </a:rPr>
              <a:t>i</a:t>
            </a:r>
            <a:r>
              <a:rPr sz="4631" spc="-49" baseline="2925" dirty="0">
                <a:latin typeface="Calibri"/>
                <a:cs typeface="Calibri"/>
              </a:rPr>
              <a:t>y</a:t>
            </a:r>
            <a:r>
              <a:rPr sz="4631" spc="-15" baseline="2925" dirty="0">
                <a:latin typeface="Calibri"/>
                <a:cs typeface="Calibri"/>
              </a:rPr>
              <a:t>e</a:t>
            </a:r>
            <a:r>
              <a:rPr sz="4631" baseline="2925" dirty="0">
                <a:latin typeface="Calibri"/>
                <a:cs typeface="Calibri"/>
              </a:rPr>
              <a:t>t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30832" y="5792935"/>
            <a:ext cx="2244156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Gö</a:t>
            </a:r>
            <a:r>
              <a:rPr sz="4631" spc="-43" baseline="2925" dirty="0">
                <a:latin typeface="Calibri"/>
                <a:cs typeface="Calibri"/>
              </a:rPr>
              <a:t>r</a:t>
            </a:r>
            <a:r>
              <a:rPr sz="4631" spc="-15" baseline="2925" dirty="0">
                <a:latin typeface="Calibri"/>
                <a:cs typeface="Calibri"/>
              </a:rPr>
              <a:t>e</a:t>
            </a:r>
            <a:r>
              <a:rPr sz="4631" baseline="2925" dirty="0">
                <a:latin typeface="Calibri"/>
                <a:cs typeface="Calibri"/>
              </a:rPr>
              <a:t>v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i</a:t>
            </a:r>
            <a:r>
              <a:rPr sz="4631" spc="-15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er</a:t>
            </a:r>
            <a:r>
              <a:rPr sz="4631" spc="-15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nin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5757" y="5792935"/>
            <a:ext cx="1764933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gi</a:t>
            </a:r>
            <a:r>
              <a:rPr sz="4631" spc="-10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i</a:t>
            </a:r>
            <a:r>
              <a:rPr sz="4631" spc="-10" baseline="2925" dirty="0">
                <a:latin typeface="Calibri"/>
                <a:cs typeface="Calibri"/>
              </a:rPr>
              <a:t>ş</a:t>
            </a:r>
            <a:r>
              <a:rPr sz="4631" baseline="2925" dirty="0">
                <a:latin typeface="Calibri"/>
                <a:cs typeface="Calibri"/>
              </a:rPr>
              <a:t>ler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nin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01522" y="5792935"/>
            <a:ext cx="2536736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  <a:tabLst>
                <a:tab pos="1092137" algn="l"/>
              </a:tabLst>
            </a:pPr>
            <a:r>
              <a:rPr sz="4631" baseline="2925" dirty="0">
                <a:latin typeface="Calibri"/>
                <a:cs typeface="Calibri"/>
              </a:rPr>
              <a:t>sı</a:t>
            </a:r>
            <a:r>
              <a:rPr sz="4631" spc="4" baseline="2925" dirty="0">
                <a:latin typeface="Calibri"/>
                <a:cs typeface="Calibri"/>
              </a:rPr>
              <a:t>n</a:t>
            </a:r>
            <a:r>
              <a:rPr sz="4631" spc="-49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v	b</a:t>
            </a:r>
            <a:r>
              <a:rPr sz="4631" spc="-15" baseline="2925" dirty="0">
                <a:latin typeface="Calibri"/>
                <a:cs typeface="Calibri"/>
              </a:rPr>
              <a:t>i</a:t>
            </a:r>
            <a:r>
              <a:rPr sz="4631" spc="-37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t</a:t>
            </a:r>
            <a:r>
              <a:rPr sz="4631" spc="-4" baseline="2925" dirty="0">
                <a:latin typeface="Calibri"/>
                <a:cs typeface="Calibri"/>
              </a:rPr>
              <a:t>i</a:t>
            </a:r>
            <a:r>
              <a:rPr sz="4631" spc="-15" baseline="2925" dirty="0">
                <a:latin typeface="Calibri"/>
                <a:cs typeface="Calibri"/>
              </a:rPr>
              <a:t>k</a:t>
            </a:r>
            <a:r>
              <a:rPr sz="4631" spc="-28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en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18814" y="5792935"/>
            <a:ext cx="982036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s</a:t>
            </a:r>
            <a:r>
              <a:rPr sz="4631" spc="4" baseline="2925" dirty="0">
                <a:latin typeface="Calibri"/>
                <a:cs typeface="Calibri"/>
              </a:rPr>
              <a:t>o</a:t>
            </a:r>
            <a:r>
              <a:rPr sz="4631" baseline="2925" dirty="0">
                <a:latin typeface="Calibri"/>
                <a:cs typeface="Calibri"/>
              </a:rPr>
              <a:t>n</a:t>
            </a:r>
            <a:r>
              <a:rPr sz="4631" spc="-76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85350" y="5792935"/>
            <a:ext cx="450239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60" baseline="2925" dirty="0">
                <a:latin typeface="Calibri"/>
                <a:cs typeface="Calibri"/>
              </a:rPr>
              <a:t>ya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525538" y="5792935"/>
            <a:ext cx="492901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4" baseline="2925" dirty="0">
                <a:latin typeface="Calibri"/>
                <a:cs typeface="Calibri"/>
              </a:rPr>
              <a:t>da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201010" y="5792935"/>
            <a:ext cx="907976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sın</a:t>
            </a:r>
            <a:r>
              <a:rPr sz="4631" spc="-55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v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52657" y="6263946"/>
            <a:ext cx="7061102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başlamadan</a:t>
            </a:r>
            <a:r>
              <a:rPr sz="4631" spc="-123" baseline="2925" dirty="0">
                <a:latin typeface="Calibri"/>
                <a:cs typeface="Calibri"/>
              </a:rPr>
              <a:t> </a:t>
            </a:r>
            <a:r>
              <a:rPr sz="4631" spc="-60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apı</a:t>
            </a:r>
            <a:r>
              <a:rPr sz="4631" spc="-15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ması</a:t>
            </a:r>
            <a:r>
              <a:rPr sz="4631" spc="-89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daha</a:t>
            </a:r>
            <a:r>
              <a:rPr sz="4631" spc="-45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u</a:t>
            </a:r>
            <a:r>
              <a:rPr sz="4631" spc="-55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gun</a:t>
            </a:r>
            <a:r>
              <a:rPr sz="4631" spc="-55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ola</a:t>
            </a:r>
            <a:r>
              <a:rPr sz="4631" spc="-21" baseline="2925" dirty="0">
                <a:latin typeface="Calibri"/>
                <a:cs typeface="Calibri"/>
              </a:rPr>
              <a:t>c</a:t>
            </a:r>
            <a:r>
              <a:rPr sz="4631" baseline="2925" dirty="0">
                <a:latin typeface="Calibri"/>
                <a:cs typeface="Calibri"/>
              </a:rPr>
              <a:t>akt</a:t>
            </a:r>
            <a:r>
              <a:rPr sz="4631" spc="-15" baseline="2925" dirty="0">
                <a:latin typeface="Calibri"/>
                <a:cs typeface="Calibri"/>
              </a:rPr>
              <a:t>ı</a:t>
            </a:r>
            <a:r>
              <a:rPr sz="4631" spc="-308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595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78321" y="1855309"/>
            <a:ext cx="11748522" cy="5495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8200121" y="3058109"/>
            <a:ext cx="714119" cy="352859"/>
          </a:xfrm>
          <a:custGeom>
            <a:avLst/>
            <a:gdLst/>
            <a:ahLst/>
            <a:cxnLst/>
            <a:rect l="l" t="t" r="r" b="b"/>
            <a:pathLst>
              <a:path w="647700" h="320040">
                <a:moveTo>
                  <a:pt x="487679" y="0"/>
                </a:moveTo>
                <a:lnTo>
                  <a:pt x="487679" y="80010"/>
                </a:lnTo>
                <a:lnTo>
                  <a:pt x="0" y="80010"/>
                </a:lnTo>
                <a:lnTo>
                  <a:pt x="0" y="240030"/>
                </a:lnTo>
                <a:lnTo>
                  <a:pt x="487679" y="240030"/>
                </a:lnTo>
                <a:lnTo>
                  <a:pt x="487679" y="320040"/>
                </a:lnTo>
                <a:lnTo>
                  <a:pt x="647700" y="160020"/>
                </a:lnTo>
                <a:lnTo>
                  <a:pt x="487679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8200121" y="3058109"/>
            <a:ext cx="714119" cy="352859"/>
          </a:xfrm>
          <a:custGeom>
            <a:avLst/>
            <a:gdLst/>
            <a:ahLst/>
            <a:cxnLst/>
            <a:rect l="l" t="t" r="r" b="b"/>
            <a:pathLst>
              <a:path w="647700" h="320040">
                <a:moveTo>
                  <a:pt x="0" y="80010"/>
                </a:moveTo>
                <a:lnTo>
                  <a:pt x="487679" y="80010"/>
                </a:lnTo>
                <a:lnTo>
                  <a:pt x="487679" y="0"/>
                </a:lnTo>
                <a:lnTo>
                  <a:pt x="647700" y="160020"/>
                </a:lnTo>
                <a:lnTo>
                  <a:pt x="487679" y="320040"/>
                </a:lnTo>
                <a:lnTo>
                  <a:pt x="487679" y="240030"/>
                </a:lnTo>
                <a:lnTo>
                  <a:pt x="0" y="240030"/>
                </a:lnTo>
                <a:lnTo>
                  <a:pt x="0" y="8001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8200121" y="3479861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486918" y="0"/>
                </a:moveTo>
                <a:lnTo>
                  <a:pt x="486918" y="80391"/>
                </a:lnTo>
                <a:lnTo>
                  <a:pt x="0" y="80391"/>
                </a:lnTo>
                <a:lnTo>
                  <a:pt x="0" y="241173"/>
                </a:lnTo>
                <a:lnTo>
                  <a:pt x="486918" y="241173"/>
                </a:lnTo>
                <a:lnTo>
                  <a:pt x="486918" y="321563"/>
                </a:lnTo>
                <a:lnTo>
                  <a:pt x="647700" y="160782"/>
                </a:lnTo>
                <a:lnTo>
                  <a:pt x="486918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8200121" y="3479861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0" y="80391"/>
                </a:moveTo>
                <a:lnTo>
                  <a:pt x="486918" y="80391"/>
                </a:lnTo>
                <a:lnTo>
                  <a:pt x="486918" y="0"/>
                </a:lnTo>
                <a:lnTo>
                  <a:pt x="647700" y="160782"/>
                </a:lnTo>
                <a:lnTo>
                  <a:pt x="486918" y="321563"/>
                </a:lnTo>
                <a:lnTo>
                  <a:pt x="486918" y="241173"/>
                </a:lnTo>
                <a:lnTo>
                  <a:pt x="0" y="241173"/>
                </a:lnTo>
                <a:lnTo>
                  <a:pt x="0" y="8039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8200121" y="3906652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486918" y="0"/>
                </a:moveTo>
                <a:lnTo>
                  <a:pt x="486918" y="80391"/>
                </a:lnTo>
                <a:lnTo>
                  <a:pt x="0" y="80391"/>
                </a:lnTo>
                <a:lnTo>
                  <a:pt x="0" y="241173"/>
                </a:lnTo>
                <a:lnTo>
                  <a:pt x="486918" y="241173"/>
                </a:lnTo>
                <a:lnTo>
                  <a:pt x="486918" y="321563"/>
                </a:lnTo>
                <a:lnTo>
                  <a:pt x="647700" y="160781"/>
                </a:lnTo>
                <a:lnTo>
                  <a:pt x="486918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8200121" y="3906652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0" y="80391"/>
                </a:moveTo>
                <a:lnTo>
                  <a:pt x="486918" y="80391"/>
                </a:lnTo>
                <a:lnTo>
                  <a:pt x="486918" y="0"/>
                </a:lnTo>
                <a:lnTo>
                  <a:pt x="647700" y="160781"/>
                </a:lnTo>
                <a:lnTo>
                  <a:pt x="486918" y="321563"/>
                </a:lnTo>
                <a:lnTo>
                  <a:pt x="486918" y="241173"/>
                </a:lnTo>
                <a:lnTo>
                  <a:pt x="0" y="241173"/>
                </a:lnTo>
                <a:lnTo>
                  <a:pt x="0" y="8039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8200121" y="4351927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486918" y="0"/>
                </a:moveTo>
                <a:lnTo>
                  <a:pt x="486918" y="80390"/>
                </a:lnTo>
                <a:lnTo>
                  <a:pt x="0" y="80390"/>
                </a:lnTo>
                <a:lnTo>
                  <a:pt x="0" y="241172"/>
                </a:lnTo>
                <a:lnTo>
                  <a:pt x="486918" y="241172"/>
                </a:lnTo>
                <a:lnTo>
                  <a:pt x="486918" y="321563"/>
                </a:lnTo>
                <a:lnTo>
                  <a:pt x="647700" y="160781"/>
                </a:lnTo>
                <a:lnTo>
                  <a:pt x="486918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8200121" y="4351927"/>
            <a:ext cx="714119" cy="354538"/>
          </a:xfrm>
          <a:custGeom>
            <a:avLst/>
            <a:gdLst/>
            <a:ahLst/>
            <a:cxnLst/>
            <a:rect l="l" t="t" r="r" b="b"/>
            <a:pathLst>
              <a:path w="647700" h="321563">
                <a:moveTo>
                  <a:pt x="0" y="80390"/>
                </a:moveTo>
                <a:lnTo>
                  <a:pt x="486918" y="80390"/>
                </a:lnTo>
                <a:lnTo>
                  <a:pt x="486918" y="0"/>
                </a:lnTo>
                <a:lnTo>
                  <a:pt x="647700" y="160781"/>
                </a:lnTo>
                <a:lnTo>
                  <a:pt x="486918" y="321563"/>
                </a:lnTo>
                <a:lnTo>
                  <a:pt x="486918" y="241172"/>
                </a:lnTo>
                <a:lnTo>
                  <a:pt x="0" y="241172"/>
                </a:lnTo>
                <a:lnTo>
                  <a:pt x="0" y="8039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1028684" y="4790480"/>
            <a:ext cx="4064598" cy="364620"/>
          </a:xfrm>
          <a:custGeom>
            <a:avLst/>
            <a:gdLst/>
            <a:ahLst/>
            <a:cxnLst/>
            <a:rect l="l" t="t" r="r" b="b"/>
            <a:pathLst>
              <a:path w="3686555" h="330707">
                <a:moveTo>
                  <a:pt x="0" y="330707"/>
                </a:moveTo>
                <a:lnTo>
                  <a:pt x="3686555" y="330707"/>
                </a:lnTo>
                <a:lnTo>
                  <a:pt x="3686555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ln w="57911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10876809" y="3063150"/>
            <a:ext cx="339417" cy="33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10865046" y="3488261"/>
            <a:ext cx="341097" cy="33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10865046" y="3926814"/>
            <a:ext cx="341097" cy="33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/>
          <p:nvPr/>
        </p:nvSpPr>
        <p:spPr>
          <a:xfrm>
            <a:off x="10865046" y="4367048"/>
            <a:ext cx="341097" cy="33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2" name="object 22"/>
          <p:cNvSpPr txBox="1"/>
          <p:nvPr/>
        </p:nvSpPr>
        <p:spPr>
          <a:xfrm>
            <a:off x="142217" y="126414"/>
            <a:ext cx="117865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679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1356" y="252239"/>
            <a:ext cx="9800740" cy="1170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203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tici 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anında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ın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v </a:t>
            </a:r>
            <a:r>
              <a:rPr sz="3969" spc="-142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3969" spc="-221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abanı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55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olü&gt;, &lt;Sın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v Sal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175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azı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 A</a:t>
            </a:r>
            <a:r>
              <a:rPr sz="3969" spc="-55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  <a:spcBef>
                <a:spcPts val="18"/>
              </a:spcBef>
            </a:pP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Bağlımı</a:t>
            </a:r>
            <a:r>
              <a:rPr sz="3969" spc="4" baseline="1137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969" spc="-26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969" spc="4" baseline="1137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37" baseline="1137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anlık</a:t>
            </a:r>
            <a:r>
              <a:rPr sz="3969" spc="-37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87" baseline="1137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eb S</a:t>
            </a:r>
            <a:r>
              <a:rPr sz="3969" spc="4" baseline="113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28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vis</a:t>
            </a:r>
            <a:r>
              <a:rPr sz="3969" spc="-4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55" baseline="1137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32" baseline="113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37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olü&gt; </a:t>
            </a:r>
            <a:r>
              <a:rPr sz="3969" spc="-32" baseline="1137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969" spc="21" baseline="1137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Kio</a:t>
            </a:r>
            <a:r>
              <a:rPr sz="3969" spc="-4" baseline="113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spc="-11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175" baseline="1137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azı</a:t>
            </a:r>
            <a:r>
              <a:rPr sz="3969" spc="4" baseline="113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ı A</a:t>
            </a:r>
            <a:r>
              <a:rPr sz="3969" spc="-55" baseline="1137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10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Bağlımı&gt;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</a:pPr>
            <a:r>
              <a:rPr sz="3969" spc="-93" baseline="1137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32" baseline="113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37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ollerinin</a:t>
            </a:r>
            <a:r>
              <a:rPr sz="3969" spc="-10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7" baseline="1137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32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şısında</a:t>
            </a:r>
            <a:r>
              <a:rPr sz="3969" spc="-15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(X)</a:t>
            </a:r>
            <a:r>
              <a:rPr sz="3969" spc="-10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isa</a:t>
            </a:r>
            <a:r>
              <a:rPr sz="3969" spc="-32" baseline="113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eti</a:t>
            </a:r>
            <a:r>
              <a:rPr sz="3969" spc="-4" baseline="11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1137" dirty="0">
                <a:solidFill>
                  <a:srgbClr val="FFFFFF"/>
                </a:solidFill>
                <a:latin typeface="Calibri"/>
                <a:cs typeface="Calibri"/>
              </a:rPr>
              <a:t>olması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8685" y="4790479"/>
            <a:ext cx="4064598" cy="36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004">
              <a:lnSpc>
                <a:spcPts val="1103"/>
              </a:lnSpc>
            </a:pPr>
            <a:endParaRPr sz="1103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7155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275451" y="3463057"/>
            <a:ext cx="8693772" cy="373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1986443" y="1954165"/>
            <a:ext cx="4026371" cy="1736990"/>
          </a:xfrm>
          <a:custGeom>
            <a:avLst/>
            <a:gdLst/>
            <a:ahLst/>
            <a:cxnLst/>
            <a:rect l="l" t="t" r="r" b="b"/>
            <a:pathLst>
              <a:path w="3651884" h="1575435">
                <a:moveTo>
                  <a:pt x="3651884" y="1264920"/>
                </a:moveTo>
                <a:lnTo>
                  <a:pt x="1460754" y="1264920"/>
                </a:lnTo>
                <a:lnTo>
                  <a:pt x="2556383" y="1575435"/>
                </a:lnTo>
                <a:lnTo>
                  <a:pt x="3651884" y="1264920"/>
                </a:lnTo>
              </a:path>
              <a:path w="3651884" h="1575435">
                <a:moveTo>
                  <a:pt x="8764524" y="0"/>
                </a:moveTo>
                <a:lnTo>
                  <a:pt x="0" y="0"/>
                </a:lnTo>
                <a:lnTo>
                  <a:pt x="0" y="1264920"/>
                </a:lnTo>
                <a:lnTo>
                  <a:pt x="8764524" y="1264920"/>
                </a:lnTo>
                <a:lnTo>
                  <a:pt x="8764524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1986444" y="1954165"/>
            <a:ext cx="9663293" cy="1736990"/>
          </a:xfrm>
          <a:custGeom>
            <a:avLst/>
            <a:gdLst/>
            <a:ahLst/>
            <a:cxnLst/>
            <a:rect l="l" t="t" r="r" b="b"/>
            <a:pathLst>
              <a:path w="8764524" h="1575435">
                <a:moveTo>
                  <a:pt x="0" y="0"/>
                </a:moveTo>
                <a:lnTo>
                  <a:pt x="1460754" y="0"/>
                </a:lnTo>
                <a:lnTo>
                  <a:pt x="3651884" y="0"/>
                </a:lnTo>
                <a:lnTo>
                  <a:pt x="8764524" y="0"/>
                </a:lnTo>
                <a:lnTo>
                  <a:pt x="8764524" y="737870"/>
                </a:lnTo>
                <a:lnTo>
                  <a:pt x="8764524" y="1054100"/>
                </a:lnTo>
                <a:lnTo>
                  <a:pt x="8764524" y="1264920"/>
                </a:lnTo>
                <a:lnTo>
                  <a:pt x="3651884" y="1264920"/>
                </a:lnTo>
                <a:lnTo>
                  <a:pt x="2556383" y="1575435"/>
                </a:lnTo>
                <a:lnTo>
                  <a:pt x="1460754" y="1264920"/>
                </a:lnTo>
                <a:lnTo>
                  <a:pt x="0" y="1264920"/>
                </a:lnTo>
                <a:lnTo>
                  <a:pt x="0" y="1054100"/>
                </a:lnTo>
                <a:lnTo>
                  <a:pt x="0" y="73787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 txBox="1"/>
          <p:nvPr/>
        </p:nvSpPr>
        <p:spPr>
          <a:xfrm>
            <a:off x="244777" y="164388"/>
            <a:ext cx="11234076" cy="3036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572106" algn="ctr">
              <a:lnSpc>
                <a:spcPts val="13092"/>
              </a:lnSpc>
              <a:spcBef>
                <a:spcPts val="654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679" b="1" spc="303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Jo</a:t>
            </a:r>
            <a:r>
              <a:rPr sz="3969" spc="-83" baseline="7964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969" spc="-162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969" spc="-49" baseline="7964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969" spc="-21" baseline="796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espiti</a:t>
            </a:r>
            <a:r>
              <a:rPr sz="3969" spc="-10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2" baseline="7964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10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969" spc="-32" baseline="7964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gulana</a:t>
            </a:r>
            <a:r>
              <a:rPr sz="3969" spc="-15" baseline="7964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969" spc="-28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işleml</a:t>
            </a:r>
            <a:r>
              <a:rPr sz="3969" spc="4" baseline="7964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646">
              <a:latin typeface="Calibri"/>
              <a:cs typeface="Calibri"/>
            </a:endParaRPr>
          </a:p>
          <a:p>
            <a:pPr marL="1843386" marR="33519">
              <a:lnSpc>
                <a:spcPct val="101725"/>
              </a:lnSpc>
              <a:spcBef>
                <a:spcPts val="1581"/>
              </a:spcBef>
            </a:pP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64" spc="-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764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64" spc="-2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yl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spc="-8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64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4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764" spc="-21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eleb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1764" spc="-8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1764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64" spc="-7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764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Sena</a:t>
            </a:r>
            <a:r>
              <a:rPr sz="1764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4" spc="-28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64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1764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unma</a:t>
            </a:r>
            <a:r>
              <a:rPr sz="1764" spc="-1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64" spc="-2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dı</a:t>
            </a:r>
            <a:r>
              <a:rPr sz="1764" spc="-1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  <a:p>
            <a:pPr marL="1843386" marR="33519">
              <a:lnSpc>
                <a:spcPts val="2117"/>
              </a:lnSpc>
              <a:spcBef>
                <a:spcPts val="106"/>
              </a:spcBef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2646" spc="-1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spc="-5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-2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belg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46" spc="-8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belg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46" spc="-6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endi</a:t>
            </a:r>
            <a:r>
              <a:rPr sz="2646" spc="-3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oğ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fı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spc="-4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pı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646" spc="-9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ht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764">
              <a:latin typeface="Calibri"/>
              <a:cs typeface="Calibri"/>
            </a:endParaRPr>
          </a:p>
          <a:p>
            <a:pPr marL="1843386" marR="33519">
              <a:lnSpc>
                <a:spcPts val="2117"/>
              </a:lnSpc>
            </a:pP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ak)</a:t>
            </a:r>
            <a:r>
              <a:rPr sz="2646" spc="-6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yın</a:t>
            </a:r>
            <a:r>
              <a:rPr sz="2646" spc="-6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46" spc="-1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646" spc="-175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  <a:p>
            <a:pPr marL="1843386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2646" spc="-1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5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ben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646" spc="-9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646" spc="-8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yın</a:t>
            </a:r>
            <a:r>
              <a:rPr sz="2646" spc="-6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-4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belg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646" spc="-5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9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yın</a:t>
            </a:r>
            <a:r>
              <a:rPr sz="2646" spc="-6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46" spc="-1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175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5614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224810" y="2906885"/>
            <a:ext cx="6672394" cy="4446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1986443" y="1836415"/>
            <a:ext cx="3990666" cy="1590236"/>
          </a:xfrm>
          <a:custGeom>
            <a:avLst/>
            <a:gdLst/>
            <a:ahLst/>
            <a:cxnLst/>
            <a:rect l="l" t="t" r="r" b="b"/>
            <a:pathLst>
              <a:path w="3619500" h="1335532">
                <a:moveTo>
                  <a:pt x="3619500" y="1187196"/>
                </a:moveTo>
                <a:lnTo>
                  <a:pt x="1447800" y="1187196"/>
                </a:lnTo>
                <a:lnTo>
                  <a:pt x="2533649" y="1335532"/>
                </a:lnTo>
                <a:lnTo>
                  <a:pt x="3619500" y="1187196"/>
                </a:lnTo>
              </a:path>
              <a:path w="3619500" h="1335532">
                <a:moveTo>
                  <a:pt x="8686800" y="0"/>
                </a:moveTo>
                <a:lnTo>
                  <a:pt x="0" y="0"/>
                </a:lnTo>
                <a:lnTo>
                  <a:pt x="0" y="1187196"/>
                </a:lnTo>
                <a:lnTo>
                  <a:pt x="8686800" y="1187196"/>
                </a:lnTo>
                <a:lnTo>
                  <a:pt x="8686800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1986443" y="1836415"/>
            <a:ext cx="9577599" cy="1590236"/>
          </a:xfrm>
          <a:custGeom>
            <a:avLst/>
            <a:gdLst/>
            <a:ahLst/>
            <a:cxnLst/>
            <a:rect l="l" t="t" r="r" b="b"/>
            <a:pathLst>
              <a:path w="8686800" h="1335532">
                <a:moveTo>
                  <a:pt x="0" y="0"/>
                </a:moveTo>
                <a:lnTo>
                  <a:pt x="1447800" y="0"/>
                </a:lnTo>
                <a:lnTo>
                  <a:pt x="3619500" y="0"/>
                </a:lnTo>
                <a:lnTo>
                  <a:pt x="8686800" y="0"/>
                </a:lnTo>
                <a:lnTo>
                  <a:pt x="8686800" y="692530"/>
                </a:lnTo>
                <a:lnTo>
                  <a:pt x="8686800" y="989329"/>
                </a:lnTo>
                <a:lnTo>
                  <a:pt x="8686800" y="1187196"/>
                </a:lnTo>
                <a:lnTo>
                  <a:pt x="3619500" y="1187196"/>
                </a:lnTo>
                <a:lnTo>
                  <a:pt x="2533649" y="1335532"/>
                </a:lnTo>
                <a:lnTo>
                  <a:pt x="1447800" y="1187196"/>
                </a:lnTo>
                <a:lnTo>
                  <a:pt x="0" y="1187196"/>
                </a:lnTo>
                <a:lnTo>
                  <a:pt x="0" y="989329"/>
                </a:lnTo>
                <a:lnTo>
                  <a:pt x="0" y="69253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 txBox="1"/>
          <p:nvPr/>
        </p:nvSpPr>
        <p:spPr>
          <a:xfrm>
            <a:off x="244778" y="164387"/>
            <a:ext cx="10935686" cy="3128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273728" algn="ctr">
              <a:lnSpc>
                <a:spcPts val="13092"/>
              </a:lnSpc>
              <a:spcBef>
                <a:spcPts val="654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679" b="1" spc="303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Jo</a:t>
            </a:r>
            <a:r>
              <a:rPr sz="3969" spc="-83" baseline="7964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969" spc="-162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969" spc="-49" baseline="7964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969" spc="-21" baseline="796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espiti</a:t>
            </a:r>
            <a:r>
              <a:rPr sz="3969" spc="-10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2" baseline="7964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10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969" spc="-32" baseline="7964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gulana</a:t>
            </a:r>
            <a:r>
              <a:rPr sz="3969" spc="-15" baseline="7964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969" spc="-28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işleml</a:t>
            </a:r>
            <a:r>
              <a:rPr sz="3969" spc="4" baseline="7964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646" dirty="0">
              <a:latin typeface="Calibri"/>
              <a:cs typeface="Calibri"/>
            </a:endParaRPr>
          </a:p>
          <a:p>
            <a:pPr marL="1843386" marR="33570">
              <a:lnSpc>
                <a:spcPct val="101725"/>
              </a:lnSpc>
              <a:spcBef>
                <a:spcPts val="182"/>
              </a:spcBef>
            </a:pP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SENA</a:t>
            </a:r>
            <a:r>
              <a:rPr sz="1764" spc="-2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4" spc="-4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64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64" dirty="0">
              <a:latin typeface="Calibri"/>
              <a:cs typeface="Calibri"/>
            </a:endParaRPr>
          </a:p>
          <a:p>
            <a:pPr marL="1843386" marR="33570">
              <a:lnSpc>
                <a:spcPts val="2117"/>
              </a:lnSpc>
              <a:spcBef>
                <a:spcPts val="106"/>
              </a:spcBef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2646" spc="-1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spc="-5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-2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belg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46" spc="-8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belg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46" spc="-6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endi</a:t>
            </a:r>
            <a:r>
              <a:rPr sz="2646" spc="-3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oğ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fı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spc="-8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pı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spc="-49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9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ht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764" dirty="0">
              <a:latin typeface="Calibri"/>
              <a:cs typeface="Calibri"/>
            </a:endParaRPr>
          </a:p>
          <a:p>
            <a:pPr marL="1843386" marR="33570">
              <a:lnSpc>
                <a:spcPts val="2117"/>
              </a:lnSpc>
            </a:pP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ak)</a:t>
            </a:r>
            <a:r>
              <a:rPr sz="2646" spc="-6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yın</a:t>
            </a:r>
            <a:r>
              <a:rPr sz="2646" spc="-6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46" spc="-1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646" spc="-175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 dirty="0">
              <a:latin typeface="Calibri"/>
              <a:cs typeface="Calibri"/>
            </a:endParaRPr>
          </a:p>
          <a:p>
            <a:pPr marL="1843386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duru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646" spc="-6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spc="-4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baş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kt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-10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2646" spc="-49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iş</a:t>
            </a:r>
            <a:r>
              <a:rPr sz="2646" spc="-1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bel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ele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8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oğ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arla</a:t>
            </a:r>
            <a:r>
              <a:rPr sz="2646" spc="-7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6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oğ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arın</a:t>
            </a:r>
            <a:r>
              <a:rPr sz="2646" spc="-8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764" dirty="0">
              <a:latin typeface="Calibri"/>
              <a:cs typeface="Calibri"/>
            </a:endParaRPr>
          </a:p>
          <a:p>
            <a:pPr marL="1843386" marR="33570">
              <a:lnSpc>
                <a:spcPts val="2117"/>
              </a:lnSpc>
            </a:pP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ynı</a:t>
            </a:r>
            <a:r>
              <a:rPr sz="2646" spc="-4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-10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un!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Değ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646" spc="-4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jo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646" spc="-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175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 dirty="0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916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986443" y="1954166"/>
            <a:ext cx="4026371" cy="2128495"/>
          </a:xfrm>
          <a:custGeom>
            <a:avLst/>
            <a:gdLst/>
            <a:ahLst/>
            <a:cxnLst/>
            <a:rect l="l" t="t" r="r" b="b"/>
            <a:pathLst>
              <a:path w="3651884" h="1930527">
                <a:moveTo>
                  <a:pt x="3651884" y="1716024"/>
                </a:moveTo>
                <a:lnTo>
                  <a:pt x="1460754" y="1716024"/>
                </a:lnTo>
                <a:lnTo>
                  <a:pt x="2556383" y="1930527"/>
                </a:lnTo>
                <a:lnTo>
                  <a:pt x="3651884" y="1716024"/>
                </a:lnTo>
              </a:path>
              <a:path w="3651884" h="1930527">
                <a:moveTo>
                  <a:pt x="8764524" y="0"/>
                </a:moveTo>
                <a:lnTo>
                  <a:pt x="0" y="0"/>
                </a:lnTo>
                <a:lnTo>
                  <a:pt x="0" y="1716024"/>
                </a:lnTo>
                <a:lnTo>
                  <a:pt x="8764524" y="1716024"/>
                </a:lnTo>
                <a:lnTo>
                  <a:pt x="8764524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1986444" y="1954166"/>
            <a:ext cx="9663293" cy="2128495"/>
          </a:xfrm>
          <a:custGeom>
            <a:avLst/>
            <a:gdLst/>
            <a:ahLst/>
            <a:cxnLst/>
            <a:rect l="l" t="t" r="r" b="b"/>
            <a:pathLst>
              <a:path w="8764524" h="1930527">
                <a:moveTo>
                  <a:pt x="0" y="0"/>
                </a:moveTo>
                <a:lnTo>
                  <a:pt x="1460754" y="0"/>
                </a:lnTo>
                <a:lnTo>
                  <a:pt x="3651884" y="0"/>
                </a:lnTo>
                <a:lnTo>
                  <a:pt x="8764524" y="0"/>
                </a:lnTo>
                <a:lnTo>
                  <a:pt x="8764524" y="1001013"/>
                </a:lnTo>
                <a:lnTo>
                  <a:pt x="8764524" y="1430020"/>
                </a:lnTo>
                <a:lnTo>
                  <a:pt x="8764524" y="1716024"/>
                </a:lnTo>
                <a:lnTo>
                  <a:pt x="3651884" y="1716024"/>
                </a:lnTo>
                <a:lnTo>
                  <a:pt x="2556383" y="1930527"/>
                </a:lnTo>
                <a:lnTo>
                  <a:pt x="1460754" y="1716024"/>
                </a:lnTo>
                <a:lnTo>
                  <a:pt x="0" y="1716024"/>
                </a:lnTo>
                <a:lnTo>
                  <a:pt x="0" y="1430020"/>
                </a:lnTo>
                <a:lnTo>
                  <a:pt x="0" y="100101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3491975" y="5054284"/>
            <a:ext cx="5040842" cy="229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976363" y="4125088"/>
            <a:ext cx="4407376" cy="2217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2188078" y="4336803"/>
            <a:ext cx="3983945" cy="1794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8243808" y="4093162"/>
            <a:ext cx="3148846" cy="1922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2060377" y="4283034"/>
            <a:ext cx="1110664" cy="1112346"/>
          </a:xfrm>
          <a:custGeom>
            <a:avLst/>
            <a:gdLst/>
            <a:ahLst/>
            <a:cxnLst/>
            <a:rect l="l" t="t" r="r" b="b"/>
            <a:pathLst>
              <a:path w="1007363" h="1008888">
                <a:moveTo>
                  <a:pt x="0" y="504444"/>
                </a:moveTo>
                <a:lnTo>
                  <a:pt x="1670" y="463066"/>
                </a:lnTo>
                <a:lnTo>
                  <a:pt x="6593" y="422610"/>
                </a:lnTo>
                <a:lnTo>
                  <a:pt x="14640" y="383206"/>
                </a:lnTo>
                <a:lnTo>
                  <a:pt x="25682" y="344984"/>
                </a:lnTo>
                <a:lnTo>
                  <a:pt x="39588" y="308074"/>
                </a:lnTo>
                <a:lnTo>
                  <a:pt x="56228" y="272604"/>
                </a:lnTo>
                <a:lnTo>
                  <a:pt x="75474" y="238706"/>
                </a:lnTo>
                <a:lnTo>
                  <a:pt x="97194" y="206508"/>
                </a:lnTo>
                <a:lnTo>
                  <a:pt x="121260" y="176140"/>
                </a:lnTo>
                <a:lnTo>
                  <a:pt x="147542" y="147732"/>
                </a:lnTo>
                <a:lnTo>
                  <a:pt x="175909" y="121414"/>
                </a:lnTo>
                <a:lnTo>
                  <a:pt x="206233" y="97316"/>
                </a:lnTo>
                <a:lnTo>
                  <a:pt x="238384" y="75567"/>
                </a:lnTo>
                <a:lnTo>
                  <a:pt x="272231" y="56297"/>
                </a:lnTo>
                <a:lnTo>
                  <a:pt x="307645" y="39635"/>
                </a:lnTo>
                <a:lnTo>
                  <a:pt x="344497" y="25712"/>
                </a:lnTo>
                <a:lnTo>
                  <a:pt x="382656" y="14658"/>
                </a:lnTo>
                <a:lnTo>
                  <a:pt x="421993" y="6601"/>
                </a:lnTo>
                <a:lnTo>
                  <a:pt x="462378" y="1671"/>
                </a:lnTo>
                <a:lnTo>
                  <a:pt x="503681" y="0"/>
                </a:lnTo>
                <a:lnTo>
                  <a:pt x="544985" y="1671"/>
                </a:lnTo>
                <a:lnTo>
                  <a:pt x="585370" y="6601"/>
                </a:lnTo>
                <a:lnTo>
                  <a:pt x="624707" y="14658"/>
                </a:lnTo>
                <a:lnTo>
                  <a:pt x="662866" y="25712"/>
                </a:lnTo>
                <a:lnTo>
                  <a:pt x="699718" y="39635"/>
                </a:lnTo>
                <a:lnTo>
                  <a:pt x="735132" y="56297"/>
                </a:lnTo>
                <a:lnTo>
                  <a:pt x="768979" y="75567"/>
                </a:lnTo>
                <a:lnTo>
                  <a:pt x="801130" y="97316"/>
                </a:lnTo>
                <a:lnTo>
                  <a:pt x="831454" y="121414"/>
                </a:lnTo>
                <a:lnTo>
                  <a:pt x="859821" y="147732"/>
                </a:lnTo>
                <a:lnTo>
                  <a:pt x="886103" y="176140"/>
                </a:lnTo>
                <a:lnTo>
                  <a:pt x="910169" y="206508"/>
                </a:lnTo>
                <a:lnTo>
                  <a:pt x="931889" y="238706"/>
                </a:lnTo>
                <a:lnTo>
                  <a:pt x="951135" y="272604"/>
                </a:lnTo>
                <a:lnTo>
                  <a:pt x="967775" y="308074"/>
                </a:lnTo>
                <a:lnTo>
                  <a:pt x="981681" y="344984"/>
                </a:lnTo>
                <a:lnTo>
                  <a:pt x="992723" y="383206"/>
                </a:lnTo>
                <a:lnTo>
                  <a:pt x="1000770" y="422610"/>
                </a:lnTo>
                <a:lnTo>
                  <a:pt x="1005693" y="463066"/>
                </a:lnTo>
                <a:lnTo>
                  <a:pt x="1007363" y="504444"/>
                </a:lnTo>
                <a:lnTo>
                  <a:pt x="1005693" y="545821"/>
                </a:lnTo>
                <a:lnTo>
                  <a:pt x="1000770" y="586277"/>
                </a:lnTo>
                <a:lnTo>
                  <a:pt x="992723" y="625681"/>
                </a:lnTo>
                <a:lnTo>
                  <a:pt x="981681" y="663903"/>
                </a:lnTo>
                <a:lnTo>
                  <a:pt x="967775" y="700813"/>
                </a:lnTo>
                <a:lnTo>
                  <a:pt x="951135" y="736283"/>
                </a:lnTo>
                <a:lnTo>
                  <a:pt x="931889" y="770181"/>
                </a:lnTo>
                <a:lnTo>
                  <a:pt x="910169" y="802379"/>
                </a:lnTo>
                <a:lnTo>
                  <a:pt x="886103" y="832747"/>
                </a:lnTo>
                <a:lnTo>
                  <a:pt x="859821" y="861155"/>
                </a:lnTo>
                <a:lnTo>
                  <a:pt x="831454" y="887473"/>
                </a:lnTo>
                <a:lnTo>
                  <a:pt x="801130" y="911571"/>
                </a:lnTo>
                <a:lnTo>
                  <a:pt x="768979" y="933320"/>
                </a:lnTo>
                <a:lnTo>
                  <a:pt x="735132" y="952590"/>
                </a:lnTo>
                <a:lnTo>
                  <a:pt x="699718" y="969252"/>
                </a:lnTo>
                <a:lnTo>
                  <a:pt x="662866" y="983175"/>
                </a:lnTo>
                <a:lnTo>
                  <a:pt x="624707" y="994229"/>
                </a:lnTo>
                <a:lnTo>
                  <a:pt x="585370" y="1002286"/>
                </a:lnTo>
                <a:lnTo>
                  <a:pt x="544985" y="1007216"/>
                </a:lnTo>
                <a:lnTo>
                  <a:pt x="503681" y="1008888"/>
                </a:lnTo>
                <a:lnTo>
                  <a:pt x="462378" y="1007216"/>
                </a:lnTo>
                <a:lnTo>
                  <a:pt x="421993" y="1002286"/>
                </a:lnTo>
                <a:lnTo>
                  <a:pt x="382656" y="994229"/>
                </a:lnTo>
                <a:lnTo>
                  <a:pt x="344497" y="983175"/>
                </a:lnTo>
                <a:lnTo>
                  <a:pt x="307645" y="969252"/>
                </a:lnTo>
                <a:lnTo>
                  <a:pt x="272231" y="952590"/>
                </a:lnTo>
                <a:lnTo>
                  <a:pt x="238384" y="933320"/>
                </a:lnTo>
                <a:lnTo>
                  <a:pt x="206233" y="911571"/>
                </a:lnTo>
                <a:lnTo>
                  <a:pt x="175909" y="887473"/>
                </a:lnTo>
                <a:lnTo>
                  <a:pt x="147542" y="861155"/>
                </a:lnTo>
                <a:lnTo>
                  <a:pt x="121260" y="832747"/>
                </a:lnTo>
                <a:lnTo>
                  <a:pt x="97194" y="802379"/>
                </a:lnTo>
                <a:lnTo>
                  <a:pt x="75474" y="770181"/>
                </a:lnTo>
                <a:lnTo>
                  <a:pt x="56228" y="736283"/>
                </a:lnTo>
                <a:lnTo>
                  <a:pt x="39588" y="700813"/>
                </a:lnTo>
                <a:lnTo>
                  <a:pt x="25682" y="663903"/>
                </a:lnTo>
                <a:lnTo>
                  <a:pt x="14640" y="625681"/>
                </a:lnTo>
                <a:lnTo>
                  <a:pt x="6593" y="586277"/>
                </a:lnTo>
                <a:lnTo>
                  <a:pt x="1670" y="545821"/>
                </a:lnTo>
                <a:lnTo>
                  <a:pt x="0" y="504444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6427426" y="5351692"/>
            <a:ext cx="1112346" cy="1110665"/>
          </a:xfrm>
          <a:custGeom>
            <a:avLst/>
            <a:gdLst/>
            <a:ahLst/>
            <a:cxnLst/>
            <a:rect l="l" t="t" r="r" b="b"/>
            <a:pathLst>
              <a:path w="1008888" h="1007363">
                <a:moveTo>
                  <a:pt x="0" y="503682"/>
                </a:moveTo>
                <a:lnTo>
                  <a:pt x="1671" y="462378"/>
                </a:lnTo>
                <a:lnTo>
                  <a:pt x="6601" y="421993"/>
                </a:lnTo>
                <a:lnTo>
                  <a:pt x="14658" y="382656"/>
                </a:lnTo>
                <a:lnTo>
                  <a:pt x="25712" y="344497"/>
                </a:lnTo>
                <a:lnTo>
                  <a:pt x="39635" y="307645"/>
                </a:lnTo>
                <a:lnTo>
                  <a:pt x="56297" y="272231"/>
                </a:lnTo>
                <a:lnTo>
                  <a:pt x="75567" y="238384"/>
                </a:lnTo>
                <a:lnTo>
                  <a:pt x="97316" y="206233"/>
                </a:lnTo>
                <a:lnTo>
                  <a:pt x="121414" y="175909"/>
                </a:lnTo>
                <a:lnTo>
                  <a:pt x="147732" y="147542"/>
                </a:lnTo>
                <a:lnTo>
                  <a:pt x="176140" y="121260"/>
                </a:lnTo>
                <a:lnTo>
                  <a:pt x="206508" y="97194"/>
                </a:lnTo>
                <a:lnTo>
                  <a:pt x="238706" y="75474"/>
                </a:lnTo>
                <a:lnTo>
                  <a:pt x="272604" y="56228"/>
                </a:lnTo>
                <a:lnTo>
                  <a:pt x="308074" y="39588"/>
                </a:lnTo>
                <a:lnTo>
                  <a:pt x="344984" y="25682"/>
                </a:lnTo>
                <a:lnTo>
                  <a:pt x="383206" y="14640"/>
                </a:lnTo>
                <a:lnTo>
                  <a:pt x="422610" y="6593"/>
                </a:lnTo>
                <a:lnTo>
                  <a:pt x="463066" y="1670"/>
                </a:lnTo>
                <a:lnTo>
                  <a:pt x="504444" y="0"/>
                </a:lnTo>
                <a:lnTo>
                  <a:pt x="545821" y="1670"/>
                </a:lnTo>
                <a:lnTo>
                  <a:pt x="586277" y="6593"/>
                </a:lnTo>
                <a:lnTo>
                  <a:pt x="625681" y="14640"/>
                </a:lnTo>
                <a:lnTo>
                  <a:pt x="663903" y="25682"/>
                </a:lnTo>
                <a:lnTo>
                  <a:pt x="700813" y="39588"/>
                </a:lnTo>
                <a:lnTo>
                  <a:pt x="736283" y="56228"/>
                </a:lnTo>
                <a:lnTo>
                  <a:pt x="770181" y="75474"/>
                </a:lnTo>
                <a:lnTo>
                  <a:pt x="802379" y="97194"/>
                </a:lnTo>
                <a:lnTo>
                  <a:pt x="832747" y="121260"/>
                </a:lnTo>
                <a:lnTo>
                  <a:pt x="861155" y="147542"/>
                </a:lnTo>
                <a:lnTo>
                  <a:pt x="887473" y="175909"/>
                </a:lnTo>
                <a:lnTo>
                  <a:pt x="911571" y="206233"/>
                </a:lnTo>
                <a:lnTo>
                  <a:pt x="933320" y="238384"/>
                </a:lnTo>
                <a:lnTo>
                  <a:pt x="952590" y="272231"/>
                </a:lnTo>
                <a:lnTo>
                  <a:pt x="969252" y="307645"/>
                </a:lnTo>
                <a:lnTo>
                  <a:pt x="983175" y="344497"/>
                </a:lnTo>
                <a:lnTo>
                  <a:pt x="994229" y="382656"/>
                </a:lnTo>
                <a:lnTo>
                  <a:pt x="1002286" y="421993"/>
                </a:lnTo>
                <a:lnTo>
                  <a:pt x="1007216" y="462378"/>
                </a:lnTo>
                <a:lnTo>
                  <a:pt x="1008888" y="503682"/>
                </a:lnTo>
                <a:lnTo>
                  <a:pt x="1007216" y="544992"/>
                </a:lnTo>
                <a:lnTo>
                  <a:pt x="1002286" y="585383"/>
                </a:lnTo>
                <a:lnTo>
                  <a:pt x="994229" y="624724"/>
                </a:lnTo>
                <a:lnTo>
                  <a:pt x="983175" y="662886"/>
                </a:lnTo>
                <a:lnTo>
                  <a:pt x="969252" y="699739"/>
                </a:lnTo>
                <a:lnTo>
                  <a:pt x="952590" y="735155"/>
                </a:lnTo>
                <a:lnTo>
                  <a:pt x="933320" y="769002"/>
                </a:lnTo>
                <a:lnTo>
                  <a:pt x="911571" y="801152"/>
                </a:lnTo>
                <a:lnTo>
                  <a:pt x="887473" y="831474"/>
                </a:lnTo>
                <a:lnTo>
                  <a:pt x="861155" y="859840"/>
                </a:lnTo>
                <a:lnTo>
                  <a:pt x="832747" y="886120"/>
                </a:lnTo>
                <a:lnTo>
                  <a:pt x="802379" y="910184"/>
                </a:lnTo>
                <a:lnTo>
                  <a:pt x="770181" y="931902"/>
                </a:lnTo>
                <a:lnTo>
                  <a:pt x="736283" y="951144"/>
                </a:lnTo>
                <a:lnTo>
                  <a:pt x="700813" y="967782"/>
                </a:lnTo>
                <a:lnTo>
                  <a:pt x="663903" y="981686"/>
                </a:lnTo>
                <a:lnTo>
                  <a:pt x="625681" y="992725"/>
                </a:lnTo>
                <a:lnTo>
                  <a:pt x="586277" y="1000771"/>
                </a:lnTo>
                <a:lnTo>
                  <a:pt x="545821" y="1005694"/>
                </a:lnTo>
                <a:lnTo>
                  <a:pt x="504444" y="1007364"/>
                </a:lnTo>
                <a:lnTo>
                  <a:pt x="463066" y="1005694"/>
                </a:lnTo>
                <a:lnTo>
                  <a:pt x="422610" y="1000771"/>
                </a:lnTo>
                <a:lnTo>
                  <a:pt x="383206" y="992725"/>
                </a:lnTo>
                <a:lnTo>
                  <a:pt x="344984" y="981686"/>
                </a:lnTo>
                <a:lnTo>
                  <a:pt x="308074" y="967782"/>
                </a:lnTo>
                <a:lnTo>
                  <a:pt x="272604" y="951144"/>
                </a:lnTo>
                <a:lnTo>
                  <a:pt x="238706" y="931902"/>
                </a:lnTo>
                <a:lnTo>
                  <a:pt x="206508" y="910184"/>
                </a:lnTo>
                <a:lnTo>
                  <a:pt x="176140" y="886120"/>
                </a:lnTo>
                <a:lnTo>
                  <a:pt x="147732" y="859840"/>
                </a:lnTo>
                <a:lnTo>
                  <a:pt x="121414" y="831474"/>
                </a:lnTo>
                <a:lnTo>
                  <a:pt x="97316" y="801152"/>
                </a:lnTo>
                <a:lnTo>
                  <a:pt x="75567" y="769002"/>
                </a:lnTo>
                <a:lnTo>
                  <a:pt x="56297" y="735155"/>
                </a:lnTo>
                <a:lnTo>
                  <a:pt x="39635" y="699739"/>
                </a:lnTo>
                <a:lnTo>
                  <a:pt x="25712" y="662886"/>
                </a:lnTo>
                <a:lnTo>
                  <a:pt x="14658" y="624724"/>
                </a:lnTo>
                <a:lnTo>
                  <a:pt x="6601" y="585383"/>
                </a:lnTo>
                <a:lnTo>
                  <a:pt x="1671" y="544992"/>
                </a:lnTo>
                <a:lnTo>
                  <a:pt x="0" y="503682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8232047" y="4602289"/>
            <a:ext cx="1112346" cy="1110664"/>
          </a:xfrm>
          <a:custGeom>
            <a:avLst/>
            <a:gdLst/>
            <a:ahLst/>
            <a:cxnLst/>
            <a:rect l="l" t="t" r="r" b="b"/>
            <a:pathLst>
              <a:path w="1008888" h="1007363">
                <a:moveTo>
                  <a:pt x="0" y="503681"/>
                </a:moveTo>
                <a:lnTo>
                  <a:pt x="1671" y="462378"/>
                </a:lnTo>
                <a:lnTo>
                  <a:pt x="6601" y="421993"/>
                </a:lnTo>
                <a:lnTo>
                  <a:pt x="14658" y="382656"/>
                </a:lnTo>
                <a:lnTo>
                  <a:pt x="25712" y="344497"/>
                </a:lnTo>
                <a:lnTo>
                  <a:pt x="39635" y="307645"/>
                </a:lnTo>
                <a:lnTo>
                  <a:pt x="56297" y="272231"/>
                </a:lnTo>
                <a:lnTo>
                  <a:pt x="75567" y="238384"/>
                </a:lnTo>
                <a:lnTo>
                  <a:pt x="97316" y="206233"/>
                </a:lnTo>
                <a:lnTo>
                  <a:pt x="121414" y="175909"/>
                </a:lnTo>
                <a:lnTo>
                  <a:pt x="147732" y="147542"/>
                </a:lnTo>
                <a:lnTo>
                  <a:pt x="176140" y="121260"/>
                </a:lnTo>
                <a:lnTo>
                  <a:pt x="206508" y="97194"/>
                </a:lnTo>
                <a:lnTo>
                  <a:pt x="238706" y="75474"/>
                </a:lnTo>
                <a:lnTo>
                  <a:pt x="272604" y="56228"/>
                </a:lnTo>
                <a:lnTo>
                  <a:pt x="308074" y="39588"/>
                </a:lnTo>
                <a:lnTo>
                  <a:pt x="344984" y="25682"/>
                </a:lnTo>
                <a:lnTo>
                  <a:pt x="383206" y="14640"/>
                </a:lnTo>
                <a:lnTo>
                  <a:pt x="422610" y="6593"/>
                </a:lnTo>
                <a:lnTo>
                  <a:pt x="463066" y="1670"/>
                </a:lnTo>
                <a:lnTo>
                  <a:pt x="504444" y="0"/>
                </a:lnTo>
                <a:lnTo>
                  <a:pt x="545821" y="1670"/>
                </a:lnTo>
                <a:lnTo>
                  <a:pt x="586277" y="6593"/>
                </a:lnTo>
                <a:lnTo>
                  <a:pt x="625681" y="14640"/>
                </a:lnTo>
                <a:lnTo>
                  <a:pt x="663903" y="25682"/>
                </a:lnTo>
                <a:lnTo>
                  <a:pt x="700813" y="39588"/>
                </a:lnTo>
                <a:lnTo>
                  <a:pt x="736283" y="56228"/>
                </a:lnTo>
                <a:lnTo>
                  <a:pt x="770181" y="75474"/>
                </a:lnTo>
                <a:lnTo>
                  <a:pt x="802379" y="97194"/>
                </a:lnTo>
                <a:lnTo>
                  <a:pt x="832747" y="121260"/>
                </a:lnTo>
                <a:lnTo>
                  <a:pt x="861155" y="147542"/>
                </a:lnTo>
                <a:lnTo>
                  <a:pt x="887473" y="175909"/>
                </a:lnTo>
                <a:lnTo>
                  <a:pt x="911571" y="206233"/>
                </a:lnTo>
                <a:lnTo>
                  <a:pt x="933320" y="238384"/>
                </a:lnTo>
                <a:lnTo>
                  <a:pt x="952590" y="272231"/>
                </a:lnTo>
                <a:lnTo>
                  <a:pt x="969252" y="307645"/>
                </a:lnTo>
                <a:lnTo>
                  <a:pt x="983175" y="344497"/>
                </a:lnTo>
                <a:lnTo>
                  <a:pt x="994229" y="382656"/>
                </a:lnTo>
                <a:lnTo>
                  <a:pt x="1002286" y="421993"/>
                </a:lnTo>
                <a:lnTo>
                  <a:pt x="1007216" y="462378"/>
                </a:lnTo>
                <a:lnTo>
                  <a:pt x="1008888" y="503681"/>
                </a:lnTo>
                <a:lnTo>
                  <a:pt x="1007216" y="544985"/>
                </a:lnTo>
                <a:lnTo>
                  <a:pt x="1002286" y="585370"/>
                </a:lnTo>
                <a:lnTo>
                  <a:pt x="994229" y="624707"/>
                </a:lnTo>
                <a:lnTo>
                  <a:pt x="983175" y="662866"/>
                </a:lnTo>
                <a:lnTo>
                  <a:pt x="969252" y="699718"/>
                </a:lnTo>
                <a:lnTo>
                  <a:pt x="952590" y="735132"/>
                </a:lnTo>
                <a:lnTo>
                  <a:pt x="933320" y="768979"/>
                </a:lnTo>
                <a:lnTo>
                  <a:pt x="911571" y="801130"/>
                </a:lnTo>
                <a:lnTo>
                  <a:pt x="887473" y="831454"/>
                </a:lnTo>
                <a:lnTo>
                  <a:pt x="861155" y="859821"/>
                </a:lnTo>
                <a:lnTo>
                  <a:pt x="832747" y="886103"/>
                </a:lnTo>
                <a:lnTo>
                  <a:pt x="802379" y="910169"/>
                </a:lnTo>
                <a:lnTo>
                  <a:pt x="770181" y="931889"/>
                </a:lnTo>
                <a:lnTo>
                  <a:pt x="736283" y="951135"/>
                </a:lnTo>
                <a:lnTo>
                  <a:pt x="700813" y="967775"/>
                </a:lnTo>
                <a:lnTo>
                  <a:pt x="663903" y="981681"/>
                </a:lnTo>
                <a:lnTo>
                  <a:pt x="625681" y="992723"/>
                </a:lnTo>
                <a:lnTo>
                  <a:pt x="586277" y="1000770"/>
                </a:lnTo>
                <a:lnTo>
                  <a:pt x="545821" y="1005693"/>
                </a:lnTo>
                <a:lnTo>
                  <a:pt x="504444" y="1007363"/>
                </a:lnTo>
                <a:lnTo>
                  <a:pt x="463066" y="1005693"/>
                </a:lnTo>
                <a:lnTo>
                  <a:pt x="422610" y="1000770"/>
                </a:lnTo>
                <a:lnTo>
                  <a:pt x="383206" y="992723"/>
                </a:lnTo>
                <a:lnTo>
                  <a:pt x="344984" y="981681"/>
                </a:lnTo>
                <a:lnTo>
                  <a:pt x="308074" y="967775"/>
                </a:lnTo>
                <a:lnTo>
                  <a:pt x="272604" y="951135"/>
                </a:lnTo>
                <a:lnTo>
                  <a:pt x="238706" y="931889"/>
                </a:lnTo>
                <a:lnTo>
                  <a:pt x="206508" y="910169"/>
                </a:lnTo>
                <a:lnTo>
                  <a:pt x="176140" y="886103"/>
                </a:lnTo>
                <a:lnTo>
                  <a:pt x="147732" y="859821"/>
                </a:lnTo>
                <a:lnTo>
                  <a:pt x="121414" y="831454"/>
                </a:lnTo>
                <a:lnTo>
                  <a:pt x="97316" y="801130"/>
                </a:lnTo>
                <a:lnTo>
                  <a:pt x="75567" y="768979"/>
                </a:lnTo>
                <a:lnTo>
                  <a:pt x="56297" y="735132"/>
                </a:lnTo>
                <a:lnTo>
                  <a:pt x="39635" y="699718"/>
                </a:lnTo>
                <a:lnTo>
                  <a:pt x="25712" y="662866"/>
                </a:lnTo>
                <a:lnTo>
                  <a:pt x="14658" y="624707"/>
                </a:lnTo>
                <a:lnTo>
                  <a:pt x="6601" y="585370"/>
                </a:lnTo>
                <a:lnTo>
                  <a:pt x="1671" y="544985"/>
                </a:lnTo>
                <a:lnTo>
                  <a:pt x="0" y="503681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3428125" y="4987773"/>
            <a:ext cx="2882380" cy="766208"/>
          </a:xfrm>
          <a:custGeom>
            <a:avLst/>
            <a:gdLst/>
            <a:ahLst/>
            <a:cxnLst/>
            <a:rect l="l" t="t" r="r" b="b"/>
            <a:pathLst>
              <a:path w="2614294" h="694944">
                <a:moveTo>
                  <a:pt x="231339" y="74304"/>
                </a:moveTo>
                <a:lnTo>
                  <a:pt x="214272" y="148588"/>
                </a:lnTo>
                <a:lnTo>
                  <a:pt x="2597277" y="694943"/>
                </a:lnTo>
                <a:lnTo>
                  <a:pt x="2614294" y="620648"/>
                </a:lnTo>
                <a:lnTo>
                  <a:pt x="231339" y="74304"/>
                </a:lnTo>
              </a:path>
              <a:path w="2614294" h="694944">
                <a:moveTo>
                  <a:pt x="248412" y="0"/>
                </a:moveTo>
                <a:lnTo>
                  <a:pt x="0" y="60324"/>
                </a:lnTo>
                <a:lnTo>
                  <a:pt x="197230" y="222757"/>
                </a:lnTo>
                <a:lnTo>
                  <a:pt x="214272" y="148588"/>
                </a:lnTo>
                <a:lnTo>
                  <a:pt x="177164" y="140080"/>
                </a:lnTo>
                <a:lnTo>
                  <a:pt x="194182" y="65785"/>
                </a:lnTo>
                <a:lnTo>
                  <a:pt x="233296" y="65785"/>
                </a:lnTo>
                <a:lnTo>
                  <a:pt x="248412" y="0"/>
                </a:lnTo>
              </a:path>
              <a:path w="2614294" h="694944">
                <a:moveTo>
                  <a:pt x="194182" y="65785"/>
                </a:moveTo>
                <a:lnTo>
                  <a:pt x="177164" y="140080"/>
                </a:lnTo>
                <a:lnTo>
                  <a:pt x="214272" y="148588"/>
                </a:lnTo>
                <a:lnTo>
                  <a:pt x="231339" y="74304"/>
                </a:lnTo>
                <a:lnTo>
                  <a:pt x="194182" y="65785"/>
                </a:lnTo>
              </a:path>
              <a:path w="2614294" h="694944">
                <a:moveTo>
                  <a:pt x="233296" y="65785"/>
                </a:moveTo>
                <a:lnTo>
                  <a:pt x="194182" y="65785"/>
                </a:lnTo>
                <a:lnTo>
                  <a:pt x="231339" y="74304"/>
                </a:lnTo>
                <a:lnTo>
                  <a:pt x="233296" y="65785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7768010" y="5526443"/>
            <a:ext cx="474818" cy="411388"/>
          </a:xfrm>
          <a:custGeom>
            <a:avLst/>
            <a:gdLst/>
            <a:ahLst/>
            <a:cxnLst/>
            <a:rect l="l" t="t" r="r" b="b"/>
            <a:pathLst>
              <a:path w="430656" h="373125">
                <a:moveTo>
                  <a:pt x="231642" y="118746"/>
                </a:moveTo>
                <a:lnTo>
                  <a:pt x="0" y="314959"/>
                </a:lnTo>
                <a:lnTo>
                  <a:pt x="49275" y="373125"/>
                </a:lnTo>
                <a:lnTo>
                  <a:pt x="280867" y="176859"/>
                </a:lnTo>
                <a:lnTo>
                  <a:pt x="231642" y="118746"/>
                </a:lnTo>
              </a:path>
              <a:path w="430656" h="373125">
                <a:moveTo>
                  <a:pt x="390369" y="94106"/>
                </a:moveTo>
                <a:lnTo>
                  <a:pt x="260730" y="94106"/>
                </a:lnTo>
                <a:lnTo>
                  <a:pt x="309879" y="152272"/>
                </a:lnTo>
                <a:lnTo>
                  <a:pt x="280867" y="176859"/>
                </a:lnTo>
                <a:lnTo>
                  <a:pt x="330073" y="234950"/>
                </a:lnTo>
                <a:lnTo>
                  <a:pt x="390369" y="94106"/>
                </a:lnTo>
              </a:path>
              <a:path w="430656" h="373125">
                <a:moveTo>
                  <a:pt x="260730" y="94106"/>
                </a:moveTo>
                <a:lnTo>
                  <a:pt x="231642" y="118746"/>
                </a:lnTo>
                <a:lnTo>
                  <a:pt x="280867" y="176859"/>
                </a:lnTo>
                <a:lnTo>
                  <a:pt x="309879" y="152272"/>
                </a:lnTo>
                <a:lnTo>
                  <a:pt x="260730" y="94106"/>
                </a:lnTo>
              </a:path>
              <a:path w="430656" h="373125">
                <a:moveTo>
                  <a:pt x="430656" y="0"/>
                </a:moveTo>
                <a:lnTo>
                  <a:pt x="182372" y="60578"/>
                </a:lnTo>
                <a:lnTo>
                  <a:pt x="231642" y="118746"/>
                </a:lnTo>
                <a:lnTo>
                  <a:pt x="260730" y="94106"/>
                </a:lnTo>
                <a:lnTo>
                  <a:pt x="390369" y="94106"/>
                </a:lnTo>
                <a:lnTo>
                  <a:pt x="430656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 txBox="1"/>
          <p:nvPr/>
        </p:nvSpPr>
        <p:spPr>
          <a:xfrm>
            <a:off x="244777" y="164387"/>
            <a:ext cx="2074622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679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46491" y="737082"/>
            <a:ext cx="5770083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Jo</a:t>
            </a:r>
            <a:r>
              <a:rPr sz="3969" spc="-71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iti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gul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işl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ml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74239" y="2122754"/>
            <a:ext cx="9404614" cy="520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33519">
              <a:lnSpc>
                <a:spcPts val="1902"/>
              </a:lnSpc>
              <a:spcBef>
                <a:spcPts val="95"/>
              </a:spcBef>
            </a:pP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SENA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49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3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64">
              <a:latin typeface="Calibri"/>
              <a:cs typeface="Calibri"/>
            </a:endParaRPr>
          </a:p>
          <a:p>
            <a:pPr marL="14002">
              <a:lnSpc>
                <a:spcPts val="2117"/>
              </a:lnSpc>
              <a:spcBef>
                <a:spcPts val="10"/>
              </a:spcBef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2646" spc="-1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5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ben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646" spc="-9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646" spc="-8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yın</a:t>
            </a:r>
            <a:r>
              <a:rPr sz="2646" spc="-6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-4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belg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646" spc="-5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9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yın</a:t>
            </a:r>
            <a:r>
              <a:rPr sz="2646" spc="-6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46" spc="-1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175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74240" y="2929288"/>
            <a:ext cx="9324361" cy="789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902"/>
              </a:lnSpc>
              <a:spcBef>
                <a:spcPts val="95"/>
              </a:spcBef>
            </a:pP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646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yl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76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56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4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yla</a:t>
            </a:r>
            <a:r>
              <a:rPr sz="2646" spc="-56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lı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175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646" spc="-4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sz="2646" spc="-49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82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1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ılı</a:t>
            </a:r>
            <a:r>
              <a:rPr sz="2646" spc="-175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646" spc="-69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646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yın</a:t>
            </a:r>
            <a:r>
              <a:rPr sz="2646" spc="-7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-4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belg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nde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646" spc="-89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ml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6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belg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nde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96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  <a:spcBef>
                <a:spcPts val="10"/>
              </a:spcBef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6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10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yüz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46" spc="-4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tli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2646" spc="-9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646" spc="-7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öz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5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646" spc="-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aş,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burun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646" spc="-4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arı</a:t>
            </a:r>
            <a:r>
              <a:rPr sz="2646" spc="-7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9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ak)</a:t>
            </a:r>
            <a:r>
              <a:rPr sz="2646" spc="-7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6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oğ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9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şi</a:t>
            </a:r>
            <a:r>
              <a:rPr sz="2646" spc="-3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-10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175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0150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986443" y="1954165"/>
            <a:ext cx="4026371" cy="1370409"/>
          </a:xfrm>
          <a:custGeom>
            <a:avLst/>
            <a:gdLst/>
            <a:ahLst/>
            <a:cxnLst/>
            <a:rect l="l" t="t" r="r" b="b"/>
            <a:pathLst>
              <a:path w="3651884" h="1242949">
                <a:moveTo>
                  <a:pt x="3651884" y="1104900"/>
                </a:moveTo>
                <a:lnTo>
                  <a:pt x="1460754" y="1104900"/>
                </a:lnTo>
                <a:lnTo>
                  <a:pt x="2556383" y="1242949"/>
                </a:lnTo>
                <a:lnTo>
                  <a:pt x="3651884" y="1104900"/>
                </a:lnTo>
              </a:path>
              <a:path w="3651884" h="1242949">
                <a:moveTo>
                  <a:pt x="8764524" y="0"/>
                </a:moveTo>
                <a:lnTo>
                  <a:pt x="0" y="0"/>
                </a:lnTo>
                <a:lnTo>
                  <a:pt x="0" y="1104900"/>
                </a:lnTo>
                <a:lnTo>
                  <a:pt x="8764524" y="1104900"/>
                </a:lnTo>
                <a:lnTo>
                  <a:pt x="8764524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1986444" y="1954165"/>
            <a:ext cx="9663293" cy="1370409"/>
          </a:xfrm>
          <a:custGeom>
            <a:avLst/>
            <a:gdLst/>
            <a:ahLst/>
            <a:cxnLst/>
            <a:rect l="l" t="t" r="r" b="b"/>
            <a:pathLst>
              <a:path w="8764524" h="1242949">
                <a:moveTo>
                  <a:pt x="0" y="0"/>
                </a:moveTo>
                <a:lnTo>
                  <a:pt x="1460754" y="0"/>
                </a:lnTo>
                <a:lnTo>
                  <a:pt x="3651884" y="0"/>
                </a:lnTo>
                <a:lnTo>
                  <a:pt x="8764524" y="0"/>
                </a:lnTo>
                <a:lnTo>
                  <a:pt x="8764524" y="644525"/>
                </a:lnTo>
                <a:lnTo>
                  <a:pt x="8764524" y="920750"/>
                </a:lnTo>
                <a:lnTo>
                  <a:pt x="8764524" y="1104900"/>
                </a:lnTo>
                <a:lnTo>
                  <a:pt x="3651884" y="1104900"/>
                </a:lnTo>
                <a:lnTo>
                  <a:pt x="2556383" y="1242949"/>
                </a:lnTo>
                <a:lnTo>
                  <a:pt x="1460754" y="1104900"/>
                </a:lnTo>
                <a:lnTo>
                  <a:pt x="0" y="1104900"/>
                </a:lnTo>
                <a:lnTo>
                  <a:pt x="0" y="920750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2021729" y="3542032"/>
            <a:ext cx="3426092" cy="2318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2430039" y="4837807"/>
            <a:ext cx="2144037" cy="811295"/>
          </a:xfrm>
          <a:custGeom>
            <a:avLst/>
            <a:gdLst/>
            <a:ahLst/>
            <a:cxnLst/>
            <a:rect l="l" t="t" r="r" b="b"/>
            <a:pathLst>
              <a:path w="1944624" h="735838">
                <a:moveTo>
                  <a:pt x="1944623" y="187198"/>
                </a:moveTo>
                <a:lnTo>
                  <a:pt x="0" y="187198"/>
                </a:lnTo>
                <a:lnTo>
                  <a:pt x="0" y="735838"/>
                </a:lnTo>
                <a:lnTo>
                  <a:pt x="1944623" y="735838"/>
                </a:lnTo>
                <a:lnTo>
                  <a:pt x="1944623" y="187198"/>
                </a:lnTo>
              </a:path>
              <a:path w="1944624" h="735838">
                <a:moveTo>
                  <a:pt x="519048" y="0"/>
                </a:moveTo>
                <a:lnTo>
                  <a:pt x="324103" y="187198"/>
                </a:lnTo>
                <a:lnTo>
                  <a:pt x="810259" y="187198"/>
                </a:lnTo>
                <a:lnTo>
                  <a:pt x="519048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2430039" y="4837807"/>
            <a:ext cx="2144037" cy="811295"/>
          </a:xfrm>
          <a:custGeom>
            <a:avLst/>
            <a:gdLst/>
            <a:ahLst/>
            <a:cxnLst/>
            <a:rect l="l" t="t" r="r" b="b"/>
            <a:pathLst>
              <a:path w="1944624" h="735838">
                <a:moveTo>
                  <a:pt x="0" y="187198"/>
                </a:moveTo>
                <a:lnTo>
                  <a:pt x="324103" y="187198"/>
                </a:lnTo>
                <a:lnTo>
                  <a:pt x="519048" y="0"/>
                </a:lnTo>
                <a:lnTo>
                  <a:pt x="810259" y="187198"/>
                </a:lnTo>
                <a:lnTo>
                  <a:pt x="1944623" y="187198"/>
                </a:lnTo>
                <a:lnTo>
                  <a:pt x="1944623" y="278638"/>
                </a:lnTo>
                <a:lnTo>
                  <a:pt x="1944623" y="415798"/>
                </a:lnTo>
                <a:lnTo>
                  <a:pt x="1944623" y="735838"/>
                </a:lnTo>
                <a:lnTo>
                  <a:pt x="810259" y="735838"/>
                </a:lnTo>
                <a:lnTo>
                  <a:pt x="324103" y="735838"/>
                </a:lnTo>
                <a:lnTo>
                  <a:pt x="0" y="735838"/>
                </a:lnTo>
                <a:lnTo>
                  <a:pt x="0" y="415798"/>
                </a:lnTo>
                <a:lnTo>
                  <a:pt x="0" y="278638"/>
                </a:lnTo>
                <a:lnTo>
                  <a:pt x="0" y="187198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2781217" y="4430899"/>
            <a:ext cx="394866" cy="398226"/>
          </a:xfrm>
          <a:custGeom>
            <a:avLst/>
            <a:gdLst/>
            <a:ahLst/>
            <a:cxnLst/>
            <a:rect l="l" t="t" r="r" b="b"/>
            <a:pathLst>
              <a:path w="358140" h="361188">
                <a:moveTo>
                  <a:pt x="0" y="180594"/>
                </a:moveTo>
                <a:lnTo>
                  <a:pt x="5202" y="137209"/>
                </a:lnTo>
                <a:lnTo>
                  <a:pt x="19980" y="97620"/>
                </a:lnTo>
                <a:lnTo>
                  <a:pt x="43093" y="63083"/>
                </a:lnTo>
                <a:lnTo>
                  <a:pt x="73298" y="34856"/>
                </a:lnTo>
                <a:lnTo>
                  <a:pt x="109352" y="14198"/>
                </a:lnTo>
                <a:lnTo>
                  <a:pt x="150015" y="2364"/>
                </a:lnTo>
                <a:lnTo>
                  <a:pt x="179069" y="0"/>
                </a:lnTo>
                <a:lnTo>
                  <a:pt x="193761" y="598"/>
                </a:lnTo>
                <a:lnTo>
                  <a:pt x="235683" y="9211"/>
                </a:lnTo>
                <a:lnTo>
                  <a:pt x="273412" y="27067"/>
                </a:lnTo>
                <a:lnTo>
                  <a:pt x="305704" y="52911"/>
                </a:lnTo>
                <a:lnTo>
                  <a:pt x="331319" y="85484"/>
                </a:lnTo>
                <a:lnTo>
                  <a:pt x="349014" y="123529"/>
                </a:lnTo>
                <a:lnTo>
                  <a:pt x="357546" y="165788"/>
                </a:lnTo>
                <a:lnTo>
                  <a:pt x="358140" y="180594"/>
                </a:lnTo>
                <a:lnTo>
                  <a:pt x="357546" y="195399"/>
                </a:lnTo>
                <a:lnTo>
                  <a:pt x="349014" y="237658"/>
                </a:lnTo>
                <a:lnTo>
                  <a:pt x="331319" y="275703"/>
                </a:lnTo>
                <a:lnTo>
                  <a:pt x="305704" y="308276"/>
                </a:lnTo>
                <a:lnTo>
                  <a:pt x="273412" y="334120"/>
                </a:lnTo>
                <a:lnTo>
                  <a:pt x="235683" y="351976"/>
                </a:lnTo>
                <a:lnTo>
                  <a:pt x="193761" y="360589"/>
                </a:lnTo>
                <a:lnTo>
                  <a:pt x="179069" y="361188"/>
                </a:lnTo>
                <a:lnTo>
                  <a:pt x="164378" y="360589"/>
                </a:lnTo>
                <a:lnTo>
                  <a:pt x="122456" y="351976"/>
                </a:lnTo>
                <a:lnTo>
                  <a:pt x="84727" y="334120"/>
                </a:lnTo>
                <a:lnTo>
                  <a:pt x="52435" y="308276"/>
                </a:lnTo>
                <a:lnTo>
                  <a:pt x="26820" y="275703"/>
                </a:lnTo>
                <a:lnTo>
                  <a:pt x="9125" y="237658"/>
                </a:lnTo>
                <a:lnTo>
                  <a:pt x="593" y="195399"/>
                </a:lnTo>
                <a:lnTo>
                  <a:pt x="0" y="18059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5610810" y="3542031"/>
            <a:ext cx="5470993" cy="2964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7832140" y="4931622"/>
            <a:ext cx="1190898" cy="252042"/>
          </a:xfrm>
          <a:custGeom>
            <a:avLst/>
            <a:gdLst/>
            <a:ahLst/>
            <a:cxnLst/>
            <a:rect l="l" t="t" r="r" b="b"/>
            <a:pathLst>
              <a:path w="1080134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</a:path>
              <a:path w="1080134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</a:path>
              <a:path w="1080134" h="228600">
                <a:moveTo>
                  <a:pt x="1080134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1080134" y="152400"/>
                </a:lnTo>
                <a:lnTo>
                  <a:pt x="1080134" y="7620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 txBox="1"/>
          <p:nvPr/>
        </p:nvSpPr>
        <p:spPr>
          <a:xfrm>
            <a:off x="244777" y="164387"/>
            <a:ext cx="2074622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679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09246" y="737082"/>
            <a:ext cx="5762018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Jo</a:t>
            </a:r>
            <a:r>
              <a:rPr sz="3969" spc="-83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espiti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gulana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işleml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4239" y="2323686"/>
            <a:ext cx="9140662" cy="5204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902"/>
              </a:lnSpc>
              <a:spcBef>
                <a:spcPts val="95"/>
              </a:spcBef>
            </a:pP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spc="-3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60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tl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nden</a:t>
            </a:r>
            <a:r>
              <a:rPr sz="2646" spc="-6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şüp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elend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spc="-15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esimlerin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6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uyuşma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zlı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93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1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spc="-118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yl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7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646" spc="-3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  <a:spcBef>
                <a:spcPts val="10"/>
              </a:spcBef>
            </a:pP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spc="-4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5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ndan</a:t>
            </a:r>
            <a:r>
              <a:rPr sz="2646" spc="-8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yın</a:t>
            </a:r>
            <a:r>
              <a:rPr sz="2646" spc="-7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2646" spc="-1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2646" spc="-4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6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646" spc="-2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67215" y="5229312"/>
            <a:ext cx="1522502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977" spc="-32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y İ</a:t>
            </a:r>
            <a:r>
              <a:rPr sz="2977" spc="4" baseline="3034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977" spc="-4" baseline="303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emleri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0918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867143" y="3384084"/>
            <a:ext cx="3263105" cy="417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3890202" y="3187492"/>
            <a:ext cx="4405696" cy="2217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4101917" y="3399206"/>
            <a:ext cx="3982264" cy="1794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8215244" y="3384084"/>
            <a:ext cx="3148846" cy="19205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5580565" y="4494749"/>
            <a:ext cx="2182684" cy="28077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1867143" y="1673558"/>
            <a:ext cx="4025672" cy="1786418"/>
          </a:xfrm>
          <a:custGeom>
            <a:avLst/>
            <a:gdLst/>
            <a:ahLst/>
            <a:cxnLst/>
            <a:rect l="l" t="t" r="r" b="b"/>
            <a:pathLst>
              <a:path w="3651250" h="1620266">
                <a:moveTo>
                  <a:pt x="3651250" y="1440180"/>
                </a:moveTo>
                <a:lnTo>
                  <a:pt x="1460500" y="1440180"/>
                </a:lnTo>
                <a:lnTo>
                  <a:pt x="2555875" y="1620266"/>
                </a:lnTo>
                <a:lnTo>
                  <a:pt x="3651250" y="1440180"/>
                </a:lnTo>
              </a:path>
              <a:path w="3651250" h="1620266">
                <a:moveTo>
                  <a:pt x="8763000" y="0"/>
                </a:moveTo>
                <a:lnTo>
                  <a:pt x="0" y="0"/>
                </a:lnTo>
                <a:lnTo>
                  <a:pt x="0" y="1440180"/>
                </a:lnTo>
                <a:lnTo>
                  <a:pt x="8763000" y="1440180"/>
                </a:lnTo>
                <a:lnTo>
                  <a:pt x="8763000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1867143" y="1673558"/>
            <a:ext cx="9661613" cy="1786418"/>
          </a:xfrm>
          <a:custGeom>
            <a:avLst/>
            <a:gdLst/>
            <a:ahLst/>
            <a:cxnLst/>
            <a:rect l="l" t="t" r="r" b="b"/>
            <a:pathLst>
              <a:path w="8763000" h="1620266">
                <a:moveTo>
                  <a:pt x="0" y="0"/>
                </a:moveTo>
                <a:lnTo>
                  <a:pt x="1460500" y="0"/>
                </a:lnTo>
                <a:lnTo>
                  <a:pt x="3651250" y="0"/>
                </a:lnTo>
                <a:lnTo>
                  <a:pt x="8763000" y="0"/>
                </a:lnTo>
                <a:lnTo>
                  <a:pt x="8763000" y="840105"/>
                </a:lnTo>
                <a:lnTo>
                  <a:pt x="8763000" y="1200150"/>
                </a:lnTo>
                <a:lnTo>
                  <a:pt x="8763000" y="1440180"/>
                </a:lnTo>
                <a:lnTo>
                  <a:pt x="3651250" y="1440180"/>
                </a:lnTo>
                <a:lnTo>
                  <a:pt x="2555875" y="1620266"/>
                </a:lnTo>
                <a:lnTo>
                  <a:pt x="1460500" y="1440180"/>
                </a:lnTo>
                <a:lnTo>
                  <a:pt x="0" y="1440180"/>
                </a:lnTo>
                <a:lnTo>
                  <a:pt x="0" y="1200150"/>
                </a:lnTo>
                <a:lnTo>
                  <a:pt x="0" y="840105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 txBox="1"/>
          <p:nvPr/>
        </p:nvSpPr>
        <p:spPr>
          <a:xfrm>
            <a:off x="244777" y="164387"/>
            <a:ext cx="2074622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679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58369" y="737082"/>
            <a:ext cx="5762018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Jo</a:t>
            </a:r>
            <a:r>
              <a:rPr sz="3969" spc="-83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969" spc="-21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espiti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gulana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işleml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53259" y="1689241"/>
            <a:ext cx="9429171" cy="15957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33519">
              <a:lnSpc>
                <a:spcPts val="1902"/>
              </a:lnSpc>
              <a:spcBef>
                <a:spcPts val="95"/>
              </a:spcBef>
            </a:pP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646" spc="-21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spc="-3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10" baseline="3413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amak</a:t>
            </a:r>
            <a:r>
              <a:rPr sz="2646" spc="-63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646" spc="-56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646" spc="-19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3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bil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edi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ği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nde</a:t>
            </a:r>
            <a:r>
              <a:rPr sz="2646" spc="-11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60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er ol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unu</a:t>
            </a:r>
            <a:r>
              <a:rPr sz="2646" spc="-78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iti</a:t>
            </a:r>
            <a:r>
              <a:rPr sz="2646" spc="-43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0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spc="-4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1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nde</a:t>
            </a:r>
            <a:r>
              <a:rPr sz="2646" spc="-6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  <a:spcBef>
                <a:spcPts val="10"/>
              </a:spcBef>
            </a:pP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aç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nda</a:t>
            </a:r>
            <a:r>
              <a:rPr sz="2646" spc="-10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2646" spc="-7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spc="-6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seniz</a:t>
            </a:r>
            <a:r>
              <a:rPr sz="2646" spc="-6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hem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2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2646" spc="-5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cin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7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ğı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6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spc="-3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vl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durumu</a:t>
            </a:r>
            <a:r>
              <a:rPr sz="2646" spc="-5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2646" spc="-5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2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ğı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mas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spc="-9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yin.</a:t>
            </a:r>
            <a:r>
              <a:rPr sz="2646" spc="-6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646" spc="-4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vl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3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646" spc="-4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er Ad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spc="-5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3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espit</a:t>
            </a:r>
            <a:r>
              <a:rPr sz="2646" spc="-3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4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ğı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1764">
              <a:latin typeface="Calibri"/>
              <a:cs typeface="Calibri"/>
            </a:endParaRPr>
          </a:p>
          <a:p>
            <a:pPr marL="14002">
              <a:lnSpc>
                <a:spcPts val="2117"/>
              </a:lnSpc>
            </a:pP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durun.</a:t>
            </a:r>
            <a:r>
              <a:rPr sz="2646" spc="-7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yın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2646" spc="-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sz="2646" spc="-6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oğ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fı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spc="-8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Kiml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6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belg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646" spc="-6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spc="-3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-4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gil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10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oğ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arı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9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2646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akla</a:t>
            </a:r>
            <a:r>
              <a:rPr sz="2646" spc="-8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646" spc="-2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arı</a:t>
            </a:r>
            <a:r>
              <a:rPr sz="2646" spc="-6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2646" spc="-4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cis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646" spc="-4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spc="-5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5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bö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ümüne</a:t>
            </a:r>
            <a:r>
              <a:rPr sz="2646" spc="-7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r>
              <a:rPr sz="2646" spc="-5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3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espit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9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6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2646" spc="-5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646" spc="-6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elen</a:t>
            </a:r>
            <a:r>
              <a:rPr sz="2646" spc="-3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5752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196479" y="2592606"/>
            <a:ext cx="6721075" cy="4557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1957880" y="1836545"/>
            <a:ext cx="3936756" cy="852601"/>
          </a:xfrm>
          <a:custGeom>
            <a:avLst/>
            <a:gdLst/>
            <a:ahLst/>
            <a:cxnLst/>
            <a:rect l="l" t="t" r="r" b="b"/>
            <a:pathLst>
              <a:path w="3570604" h="773302">
                <a:moveTo>
                  <a:pt x="3570604" y="687323"/>
                </a:moveTo>
                <a:lnTo>
                  <a:pt x="1428241" y="687323"/>
                </a:lnTo>
                <a:lnTo>
                  <a:pt x="2499487" y="773302"/>
                </a:lnTo>
                <a:lnTo>
                  <a:pt x="3570604" y="687323"/>
                </a:lnTo>
              </a:path>
              <a:path w="3570604" h="773302">
                <a:moveTo>
                  <a:pt x="8569452" y="0"/>
                </a:moveTo>
                <a:lnTo>
                  <a:pt x="0" y="0"/>
                </a:lnTo>
                <a:lnTo>
                  <a:pt x="0" y="687323"/>
                </a:lnTo>
                <a:lnTo>
                  <a:pt x="8569452" y="687323"/>
                </a:lnTo>
                <a:lnTo>
                  <a:pt x="8569452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1957879" y="1836545"/>
            <a:ext cx="9448218" cy="852601"/>
          </a:xfrm>
          <a:custGeom>
            <a:avLst/>
            <a:gdLst/>
            <a:ahLst/>
            <a:cxnLst/>
            <a:rect l="l" t="t" r="r" b="b"/>
            <a:pathLst>
              <a:path w="8569452" h="773302">
                <a:moveTo>
                  <a:pt x="0" y="0"/>
                </a:moveTo>
                <a:lnTo>
                  <a:pt x="1428241" y="0"/>
                </a:lnTo>
                <a:lnTo>
                  <a:pt x="3570604" y="0"/>
                </a:lnTo>
                <a:lnTo>
                  <a:pt x="8569452" y="0"/>
                </a:lnTo>
                <a:lnTo>
                  <a:pt x="8569452" y="400938"/>
                </a:lnTo>
                <a:lnTo>
                  <a:pt x="8569452" y="572769"/>
                </a:lnTo>
                <a:lnTo>
                  <a:pt x="8569452" y="687323"/>
                </a:lnTo>
                <a:lnTo>
                  <a:pt x="3570604" y="687323"/>
                </a:lnTo>
                <a:lnTo>
                  <a:pt x="2499487" y="773302"/>
                </a:lnTo>
                <a:lnTo>
                  <a:pt x="1428241" y="687323"/>
                </a:lnTo>
                <a:lnTo>
                  <a:pt x="0" y="687323"/>
                </a:lnTo>
                <a:lnTo>
                  <a:pt x="0" y="572769"/>
                </a:lnTo>
                <a:lnTo>
                  <a:pt x="0" y="40093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6166142" y="6359861"/>
            <a:ext cx="1746652" cy="126021"/>
          </a:xfrm>
          <a:custGeom>
            <a:avLst/>
            <a:gdLst/>
            <a:ahLst/>
            <a:cxnLst/>
            <a:rect l="l" t="t" r="r" b="b"/>
            <a:pathLst>
              <a:path w="1584198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</a:path>
              <a:path w="1584198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</a:path>
              <a:path w="1584198" h="114300">
                <a:moveTo>
                  <a:pt x="1584198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584198" y="76200"/>
                </a:lnTo>
                <a:lnTo>
                  <a:pt x="1584198" y="3810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 txBox="1"/>
          <p:nvPr/>
        </p:nvSpPr>
        <p:spPr>
          <a:xfrm>
            <a:off x="244778" y="164388"/>
            <a:ext cx="10446973" cy="2196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33519">
              <a:lnSpc>
                <a:spcPts val="13092"/>
              </a:lnSpc>
              <a:spcBef>
                <a:spcPts val="654"/>
              </a:spcBef>
            </a:pPr>
            <a:r>
              <a:rPr sz="12679" b="1" spc="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679" b="1" spc="76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Jo</a:t>
            </a:r>
            <a:r>
              <a:rPr sz="3969" spc="-83" baseline="7964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969" spc="-162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969" spc="-49" baseline="7964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969" spc="-21" baseline="796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espiti</a:t>
            </a:r>
            <a:r>
              <a:rPr sz="3969" spc="-10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32" baseline="7964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10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969" spc="-32" baseline="7964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gulana</a:t>
            </a:r>
            <a:r>
              <a:rPr sz="3969" spc="-15" baseline="7964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3969" spc="-28" baseline="796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işleml</a:t>
            </a:r>
            <a:r>
              <a:rPr sz="3969" spc="4" baseline="7964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7964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646" dirty="0">
              <a:latin typeface="Calibri"/>
              <a:cs typeface="Calibri"/>
            </a:endParaRPr>
          </a:p>
          <a:p>
            <a:pPr marL="1814122">
              <a:lnSpc>
                <a:spcPct val="101725"/>
              </a:lnSpc>
              <a:spcBef>
                <a:spcPts val="1316"/>
              </a:spcBef>
            </a:pP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1764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1764" spc="-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spc="-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764" spc="-2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64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64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4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4" spc="-5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4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64" spc="-4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nı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4" spc="-7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64" spc="-6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764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764" spc="-2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64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neğ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764" spc="-6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764" spc="-4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64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1764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64" spc="-2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yın</a:t>
            </a:r>
            <a:r>
              <a:rPr sz="1764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4" spc="-2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vı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764" spc="-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64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64" spc="-2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764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edi</a:t>
            </a:r>
            <a:r>
              <a:rPr sz="1764" spc="4" dirty="0">
                <a:solidFill>
                  <a:srgbClr val="FFFFFF"/>
                </a:solidFill>
                <a:latin typeface="Calibri"/>
                <a:cs typeface="Calibri"/>
              </a:rPr>
              <a:t>niz</a:t>
            </a:r>
            <a:r>
              <a:rPr sz="1764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64" dirty="0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7145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Katılımınız için teşekkürler.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08.02.2024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7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72770" y="157503"/>
            <a:ext cx="932081" cy="1318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58773">
              <a:lnSpc>
                <a:spcPts val="13087"/>
              </a:lnSpc>
              <a:spcBef>
                <a:spcPts val="654"/>
              </a:spcBef>
            </a:pPr>
            <a:r>
              <a:rPr sz="12679" b="1" spc="-18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20" y="2005044"/>
            <a:ext cx="237760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63"/>
              </a:lnSpc>
              <a:spcBef>
                <a:spcPts val="163"/>
              </a:spcBef>
            </a:pPr>
            <a:r>
              <a:rPr sz="3087" dirty="0">
                <a:latin typeface="Arial"/>
                <a:cs typeface="Arial"/>
              </a:rPr>
              <a:t>•</a:t>
            </a:r>
            <a:endParaRPr sz="308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613" y="2028657"/>
            <a:ext cx="12092543" cy="11039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Ba</a:t>
            </a:r>
            <a:r>
              <a:rPr sz="4631" spc="-43" baseline="2925" dirty="0">
                <a:latin typeface="Calibri"/>
                <a:cs typeface="Calibri"/>
              </a:rPr>
              <a:t>k</a:t>
            </a:r>
            <a:r>
              <a:rPr sz="4631" baseline="2925" dirty="0">
                <a:latin typeface="Calibri"/>
                <a:cs typeface="Calibri"/>
              </a:rPr>
              <a:t>anl</a:t>
            </a:r>
            <a:r>
              <a:rPr sz="4631" spc="-15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k</a:t>
            </a:r>
            <a:r>
              <a:rPr sz="4631" spc="-88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su</a:t>
            </a:r>
            <a:r>
              <a:rPr sz="4631" spc="-10" baseline="2925" dirty="0">
                <a:latin typeface="Calibri"/>
                <a:cs typeface="Calibri"/>
              </a:rPr>
              <a:t>n</a:t>
            </a:r>
            <a:r>
              <a:rPr sz="4631" baseline="2925" dirty="0">
                <a:latin typeface="Calibri"/>
                <a:cs typeface="Calibri"/>
              </a:rPr>
              <a:t>ucu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arı</a:t>
            </a:r>
            <a:r>
              <a:rPr sz="4631" spc="-10" baseline="2925" dirty="0">
                <a:latin typeface="Calibri"/>
                <a:cs typeface="Calibri"/>
              </a:rPr>
              <a:t>n</a:t>
            </a:r>
            <a:r>
              <a:rPr sz="4631" baseline="2925" dirty="0">
                <a:latin typeface="Calibri"/>
                <a:cs typeface="Calibri"/>
              </a:rPr>
              <a:t>a</a:t>
            </a:r>
            <a:r>
              <a:rPr sz="4631" spc="-88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24</a:t>
            </a:r>
            <a:r>
              <a:rPr sz="4631" spc="-20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sa</a:t>
            </a:r>
            <a:r>
              <a:rPr sz="4631" spc="-15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t</a:t>
            </a:r>
            <a:r>
              <a:rPr sz="4631" spc="-52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içi</a:t>
            </a:r>
            <a:r>
              <a:rPr sz="4631" spc="-10" baseline="2925" dirty="0">
                <a:latin typeface="Calibri"/>
                <a:cs typeface="Calibri"/>
              </a:rPr>
              <a:t>n</a:t>
            </a:r>
            <a:r>
              <a:rPr sz="4631" baseline="2925" dirty="0">
                <a:latin typeface="Calibri"/>
                <a:cs typeface="Calibri"/>
              </a:rPr>
              <a:t>de</a:t>
            </a:r>
            <a:r>
              <a:rPr sz="4631" spc="-53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er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şim</a:t>
            </a:r>
            <a:r>
              <a:rPr sz="4631" spc="-76" baseline="2925" dirty="0">
                <a:latin typeface="Calibri"/>
                <a:cs typeface="Calibri"/>
              </a:rPr>
              <a:t> </a:t>
            </a:r>
            <a:r>
              <a:rPr sz="4631" spc="10" baseline="2925" dirty="0">
                <a:latin typeface="Calibri"/>
                <a:cs typeface="Calibri"/>
              </a:rPr>
              <a:t>o</a:t>
            </a:r>
            <a:r>
              <a:rPr sz="4631" baseline="2925" dirty="0">
                <a:latin typeface="Calibri"/>
                <a:cs typeface="Calibri"/>
              </a:rPr>
              <a:t>lm</a:t>
            </a:r>
            <a:r>
              <a:rPr sz="4631" spc="-10" baseline="2925" dirty="0">
                <a:latin typeface="Calibri"/>
                <a:cs typeface="Calibri"/>
              </a:rPr>
              <a:t>u</a:t>
            </a:r>
            <a:r>
              <a:rPr sz="4631" baseline="2925" dirty="0">
                <a:latin typeface="Calibri"/>
                <a:cs typeface="Calibri"/>
              </a:rPr>
              <a:t>ş</a:t>
            </a:r>
            <a:r>
              <a:rPr sz="4631" spc="-49" baseline="2925" dirty="0">
                <a:latin typeface="Calibri"/>
                <a:cs typeface="Calibri"/>
              </a:rPr>
              <a:t> </a:t>
            </a:r>
            <a:r>
              <a:rPr sz="4631" spc="-32" baseline="2925" dirty="0">
                <a:latin typeface="Calibri"/>
                <a:cs typeface="Calibri"/>
              </a:rPr>
              <a:t>v</a:t>
            </a:r>
            <a:r>
              <a:rPr sz="4631" baseline="2925" dirty="0">
                <a:latin typeface="Calibri"/>
                <a:cs typeface="Calibri"/>
              </a:rPr>
              <a:t>e</a:t>
            </a:r>
            <a:r>
              <a:rPr sz="4631" spc="-29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sı</a:t>
            </a:r>
            <a:r>
              <a:rPr sz="4631" spc="-10" baseline="2925" dirty="0">
                <a:latin typeface="Calibri"/>
                <a:cs typeface="Calibri"/>
              </a:rPr>
              <a:t>n</a:t>
            </a:r>
            <a:r>
              <a:rPr sz="4631" spc="-43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v</a:t>
            </a:r>
            <a:r>
              <a:rPr sz="4631" spc="-42" baseline="2925" dirty="0">
                <a:latin typeface="Calibri"/>
                <a:cs typeface="Calibri"/>
              </a:rPr>
              <a:t> </a:t>
            </a:r>
            <a:r>
              <a:rPr sz="4631" spc="-32" baseline="2925" dirty="0" err="1">
                <a:latin typeface="Calibri"/>
                <a:cs typeface="Calibri"/>
              </a:rPr>
              <a:t>v</a:t>
            </a:r>
            <a:r>
              <a:rPr sz="4631" baseline="2925" dirty="0" err="1">
                <a:latin typeface="Calibri"/>
                <a:cs typeface="Calibri"/>
              </a:rPr>
              <a:t>er</a:t>
            </a:r>
            <a:r>
              <a:rPr sz="4631" spc="-10" baseline="2925" dirty="0" err="1">
                <a:latin typeface="Calibri"/>
                <a:cs typeface="Calibri"/>
              </a:rPr>
              <a:t>i</a:t>
            </a:r>
            <a:r>
              <a:rPr sz="4631" baseline="2925" dirty="0" err="1">
                <a:latin typeface="Calibri"/>
                <a:cs typeface="Calibri"/>
              </a:rPr>
              <a:t>le</a:t>
            </a:r>
            <a:r>
              <a:rPr sz="4631" spc="-10" baseline="2925" dirty="0" err="1">
                <a:latin typeface="Calibri"/>
                <a:cs typeface="Calibri"/>
              </a:rPr>
              <a:t>r</a:t>
            </a:r>
            <a:r>
              <a:rPr sz="4631" baseline="2925" dirty="0" err="1">
                <a:latin typeface="Calibri"/>
                <a:cs typeface="Calibri"/>
              </a:rPr>
              <a:t>i</a:t>
            </a:r>
            <a:r>
              <a:rPr sz="4631" spc="-79" baseline="2925" dirty="0">
                <a:latin typeface="Calibri"/>
                <a:cs typeface="Calibri"/>
              </a:rPr>
              <a:t> </a:t>
            </a:r>
            <a:r>
              <a:rPr sz="4631" baseline="2925" dirty="0" err="1">
                <a:latin typeface="Calibri"/>
                <a:cs typeface="Calibri"/>
              </a:rPr>
              <a:t>salon</a:t>
            </a:r>
            <a:r>
              <a:rPr sz="4631" spc="-10" baseline="2925" dirty="0" err="1">
                <a:latin typeface="Calibri"/>
                <a:cs typeface="Calibri"/>
              </a:rPr>
              <a:t>d</a:t>
            </a:r>
            <a:r>
              <a:rPr sz="4631" baseline="2925" dirty="0" err="1">
                <a:latin typeface="Calibri"/>
                <a:cs typeface="Calibri"/>
              </a:rPr>
              <a:t>aki</a:t>
            </a:r>
            <a:r>
              <a:rPr lang="tr-TR" sz="4631" baseline="2925" dirty="0">
                <a:latin typeface="Calibri"/>
                <a:cs typeface="Calibri"/>
              </a:rPr>
              <a:t> </a:t>
            </a:r>
            <a:r>
              <a:rPr lang="tr-TR" sz="3087" dirty="0">
                <a:cs typeface="Calibri"/>
              </a:rPr>
              <a:t>su</a:t>
            </a:r>
            <a:r>
              <a:rPr lang="tr-TR" sz="3087" spc="-10" dirty="0">
                <a:cs typeface="Calibri"/>
              </a:rPr>
              <a:t>n</a:t>
            </a:r>
            <a:r>
              <a:rPr lang="tr-TR" sz="3087" dirty="0">
                <a:cs typeface="Calibri"/>
              </a:rPr>
              <a:t>ucu</a:t>
            </a:r>
            <a:r>
              <a:rPr lang="tr-TR" sz="3087" spc="-65" dirty="0">
                <a:cs typeface="Calibri"/>
              </a:rPr>
              <a:t>y</a:t>
            </a:r>
            <a:r>
              <a:rPr lang="tr-TR" sz="3087" dirty="0">
                <a:cs typeface="Calibri"/>
              </a:rPr>
              <a:t>a</a:t>
            </a:r>
            <a:r>
              <a:rPr lang="tr-TR" sz="3087" spc="-46" dirty="0">
                <a:cs typeface="Calibri"/>
              </a:rPr>
              <a:t> </a:t>
            </a:r>
            <a:r>
              <a:rPr lang="tr-TR" sz="3087" dirty="0">
                <a:cs typeface="Calibri"/>
              </a:rPr>
              <a:t>y</a:t>
            </a:r>
            <a:r>
              <a:rPr lang="tr-TR" sz="3087" spc="-15" dirty="0">
                <a:cs typeface="Calibri"/>
              </a:rPr>
              <a:t>ü</a:t>
            </a:r>
            <a:r>
              <a:rPr lang="tr-TR" sz="3087" dirty="0">
                <a:cs typeface="Calibri"/>
              </a:rPr>
              <a:t>k</a:t>
            </a:r>
            <a:r>
              <a:rPr lang="tr-TR" sz="3087" spc="-10" dirty="0">
                <a:cs typeface="Calibri"/>
              </a:rPr>
              <a:t>l</a:t>
            </a:r>
            <a:r>
              <a:rPr lang="tr-TR" sz="3087" dirty="0">
                <a:cs typeface="Calibri"/>
              </a:rPr>
              <a:t>enm</a:t>
            </a:r>
            <a:r>
              <a:rPr lang="tr-TR" sz="3087" spc="-15" dirty="0">
                <a:cs typeface="Calibri"/>
              </a:rPr>
              <a:t>i</a:t>
            </a:r>
            <a:r>
              <a:rPr lang="tr-TR" sz="3087" dirty="0">
                <a:cs typeface="Calibri"/>
              </a:rPr>
              <a:t>ş</a:t>
            </a:r>
            <a:r>
              <a:rPr lang="tr-TR" sz="3087" spc="-66" dirty="0">
                <a:cs typeface="Calibri"/>
              </a:rPr>
              <a:t> </a:t>
            </a:r>
            <a:r>
              <a:rPr lang="tr-TR" sz="3087" dirty="0">
                <a:cs typeface="Calibri"/>
              </a:rPr>
              <a:t>i</a:t>
            </a:r>
            <a:r>
              <a:rPr lang="tr-TR" sz="3087" spc="-10" dirty="0">
                <a:cs typeface="Calibri"/>
              </a:rPr>
              <a:t>s</a:t>
            </a:r>
            <a:r>
              <a:rPr lang="tr-TR" sz="3087" dirty="0">
                <a:cs typeface="Calibri"/>
              </a:rPr>
              <a:t>e</a:t>
            </a:r>
            <a:r>
              <a:rPr lang="tr-TR" sz="3087" spc="-3" dirty="0">
                <a:cs typeface="Calibri"/>
              </a:rPr>
              <a:t> </a:t>
            </a:r>
            <a:r>
              <a:rPr lang="tr-TR" sz="3087" dirty="0">
                <a:cs typeface="Calibri"/>
              </a:rPr>
              <a:t>s</a:t>
            </a:r>
            <a:r>
              <a:rPr lang="tr-TR" sz="3087" spc="-10" dirty="0">
                <a:cs typeface="Calibri"/>
              </a:rPr>
              <a:t>ı</a:t>
            </a:r>
            <a:r>
              <a:rPr lang="tr-TR" sz="3087" dirty="0">
                <a:cs typeface="Calibri"/>
              </a:rPr>
              <a:t>n</a:t>
            </a:r>
            <a:r>
              <a:rPr lang="tr-TR" sz="3087" spc="-55" dirty="0">
                <a:cs typeface="Calibri"/>
              </a:rPr>
              <a:t>a</a:t>
            </a:r>
            <a:r>
              <a:rPr lang="tr-TR" sz="3087" dirty="0">
                <a:cs typeface="Calibri"/>
              </a:rPr>
              <a:t>v</a:t>
            </a:r>
            <a:r>
              <a:rPr lang="tr-TR" sz="3087" spc="-33" dirty="0">
                <a:cs typeface="Calibri"/>
              </a:rPr>
              <a:t> </a:t>
            </a:r>
            <a:r>
              <a:rPr lang="tr-TR" sz="3087" dirty="0">
                <a:cs typeface="Calibri"/>
              </a:rPr>
              <a:t>sor</a:t>
            </a:r>
            <a:r>
              <a:rPr lang="tr-TR" sz="3087" spc="-10" dirty="0">
                <a:cs typeface="Calibri"/>
              </a:rPr>
              <a:t>u</a:t>
            </a:r>
            <a:r>
              <a:rPr lang="tr-TR" sz="3087" dirty="0">
                <a:cs typeface="Calibri"/>
              </a:rPr>
              <a:t>ns</a:t>
            </a:r>
            <a:r>
              <a:rPr lang="tr-TR" sz="3087" spc="-10" dirty="0">
                <a:cs typeface="Calibri"/>
              </a:rPr>
              <a:t>u</a:t>
            </a:r>
            <a:r>
              <a:rPr lang="tr-TR" sz="3087" dirty="0">
                <a:cs typeface="Calibri"/>
              </a:rPr>
              <a:t>z</a:t>
            </a:r>
            <a:r>
              <a:rPr lang="tr-TR" sz="3087" spc="-62" dirty="0">
                <a:cs typeface="Calibri"/>
              </a:rPr>
              <a:t> </a:t>
            </a:r>
            <a:r>
              <a:rPr lang="tr-TR" sz="3087" spc="-37" dirty="0">
                <a:cs typeface="Calibri"/>
              </a:rPr>
              <a:t>t</a:t>
            </a:r>
            <a:r>
              <a:rPr lang="tr-TR" sz="3087" dirty="0">
                <a:cs typeface="Calibri"/>
              </a:rPr>
              <a:t>amamlana</a:t>
            </a:r>
            <a:r>
              <a:rPr lang="tr-TR" sz="3087" spc="-21" dirty="0">
                <a:cs typeface="Calibri"/>
              </a:rPr>
              <a:t>c</a:t>
            </a:r>
            <a:r>
              <a:rPr lang="tr-TR" sz="3087" dirty="0">
                <a:cs typeface="Calibri"/>
              </a:rPr>
              <a:t>a</a:t>
            </a:r>
            <a:r>
              <a:rPr lang="tr-TR" sz="3087" spc="-10" dirty="0">
                <a:cs typeface="Calibri"/>
              </a:rPr>
              <a:t>k</a:t>
            </a:r>
            <a:r>
              <a:rPr lang="tr-TR" sz="3087" dirty="0">
                <a:cs typeface="Calibri"/>
              </a:rPr>
              <a:t>t</a:t>
            </a:r>
            <a:r>
              <a:rPr lang="tr-TR" sz="3087" spc="-10" dirty="0">
                <a:cs typeface="Calibri"/>
              </a:rPr>
              <a:t>ı</a:t>
            </a:r>
            <a:r>
              <a:rPr lang="tr-TR" sz="3087" spc="-308" dirty="0">
                <a:cs typeface="Calibri"/>
              </a:rPr>
              <a:t>r</a:t>
            </a:r>
            <a:r>
              <a:rPr lang="tr-TR" sz="3087" dirty="0">
                <a:cs typeface="Calibri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5720" y="3416760"/>
            <a:ext cx="237760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63"/>
              </a:lnSpc>
              <a:spcBef>
                <a:spcPts val="163"/>
              </a:spcBef>
            </a:pPr>
            <a:r>
              <a:rPr sz="3087" dirty="0">
                <a:latin typeface="Arial"/>
                <a:cs typeface="Arial"/>
              </a:rPr>
              <a:t>•</a:t>
            </a:r>
            <a:endParaRPr sz="308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614" y="3440373"/>
            <a:ext cx="10949305" cy="890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58773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Ad</a:t>
            </a:r>
            <a:r>
              <a:rPr sz="4631" spc="-49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y</a:t>
            </a:r>
            <a:r>
              <a:rPr sz="4631" spc="-62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ce</a:t>
            </a:r>
            <a:r>
              <a:rPr sz="4631" spc="-55" baseline="2925" dirty="0">
                <a:latin typeface="Calibri"/>
                <a:cs typeface="Calibri"/>
              </a:rPr>
              <a:t>v</a:t>
            </a:r>
            <a:r>
              <a:rPr sz="4631" baseline="2925" dirty="0">
                <a:latin typeface="Calibri"/>
                <a:cs typeface="Calibri"/>
              </a:rPr>
              <a:t>apları</a:t>
            </a:r>
            <a:r>
              <a:rPr sz="4631" spc="-123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ba</a:t>
            </a:r>
            <a:r>
              <a:rPr sz="4631" spc="-43" baseline="2925" dirty="0">
                <a:latin typeface="Calibri"/>
                <a:cs typeface="Calibri"/>
              </a:rPr>
              <a:t>k</a:t>
            </a:r>
            <a:r>
              <a:rPr sz="4631" baseline="2925" dirty="0">
                <a:latin typeface="Calibri"/>
                <a:cs typeface="Calibri"/>
              </a:rPr>
              <a:t>anl</a:t>
            </a:r>
            <a:r>
              <a:rPr sz="4631" spc="-15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k</a:t>
            </a:r>
            <a:r>
              <a:rPr sz="4631" spc="-87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su</a:t>
            </a:r>
            <a:r>
              <a:rPr sz="4631" spc="-10" baseline="2925" dirty="0">
                <a:latin typeface="Calibri"/>
                <a:cs typeface="Calibri"/>
              </a:rPr>
              <a:t>n</a:t>
            </a:r>
            <a:r>
              <a:rPr sz="4631" baseline="2925" dirty="0">
                <a:latin typeface="Calibri"/>
                <a:cs typeface="Calibri"/>
              </a:rPr>
              <a:t>ucu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arı</a:t>
            </a:r>
            <a:r>
              <a:rPr sz="4631" spc="-10" baseline="2925" dirty="0">
                <a:latin typeface="Calibri"/>
                <a:cs typeface="Calibri"/>
              </a:rPr>
              <a:t>n</a:t>
            </a:r>
            <a:r>
              <a:rPr sz="4631" baseline="2925" dirty="0">
                <a:latin typeface="Calibri"/>
                <a:cs typeface="Calibri"/>
              </a:rPr>
              <a:t>a</a:t>
            </a:r>
            <a:r>
              <a:rPr sz="4631" spc="-88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u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aşm</a:t>
            </a:r>
            <a:r>
              <a:rPr sz="4631" spc="4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d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ğın</a:t>
            </a:r>
            <a:r>
              <a:rPr sz="4631" spc="-10" baseline="2925" dirty="0">
                <a:latin typeface="Calibri"/>
                <a:cs typeface="Calibri"/>
              </a:rPr>
              <a:t>d</a:t>
            </a:r>
            <a:r>
              <a:rPr sz="4631" baseline="2925" dirty="0">
                <a:latin typeface="Calibri"/>
                <a:cs typeface="Calibri"/>
              </a:rPr>
              <a:t>an</a:t>
            </a:r>
            <a:r>
              <a:rPr sz="4631" spc="-142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sonuç</a:t>
            </a:r>
            <a:endParaRPr sz="3087" dirty="0">
              <a:latin typeface="Calibri"/>
              <a:cs typeface="Calibri"/>
            </a:endParaRPr>
          </a:p>
          <a:p>
            <a:pPr marL="14002">
              <a:lnSpc>
                <a:spcPts val="3704"/>
              </a:lnSpc>
              <a:spcBef>
                <a:spcPts val="22"/>
              </a:spcBef>
            </a:pPr>
            <a:r>
              <a:rPr sz="4631" spc="-32" baseline="1950" dirty="0">
                <a:latin typeface="Calibri"/>
                <a:cs typeface="Calibri"/>
              </a:rPr>
              <a:t>v</a:t>
            </a:r>
            <a:r>
              <a:rPr sz="4631" baseline="1950" dirty="0">
                <a:latin typeface="Calibri"/>
                <a:cs typeface="Calibri"/>
              </a:rPr>
              <a:t>er</a:t>
            </a:r>
            <a:r>
              <a:rPr sz="4631" spc="-15" baseline="1950" dirty="0">
                <a:latin typeface="Calibri"/>
                <a:cs typeface="Calibri"/>
              </a:rPr>
              <a:t>i</a:t>
            </a:r>
            <a:r>
              <a:rPr sz="4631" baseline="1950" dirty="0">
                <a:latin typeface="Calibri"/>
                <a:cs typeface="Calibri"/>
              </a:rPr>
              <a:t>l</a:t>
            </a:r>
            <a:r>
              <a:rPr sz="4631" spc="-10" baseline="1950" dirty="0">
                <a:latin typeface="Calibri"/>
                <a:cs typeface="Calibri"/>
              </a:rPr>
              <a:t>e</a:t>
            </a:r>
            <a:r>
              <a:rPr sz="4631" baseline="1950" dirty="0">
                <a:latin typeface="Calibri"/>
                <a:cs typeface="Calibri"/>
              </a:rPr>
              <a:t>m</a:t>
            </a:r>
            <a:r>
              <a:rPr sz="4631" spc="-15" baseline="1950" dirty="0">
                <a:latin typeface="Calibri"/>
                <a:cs typeface="Calibri"/>
              </a:rPr>
              <a:t>e</a:t>
            </a:r>
            <a:r>
              <a:rPr sz="4631" spc="-49" baseline="1950" dirty="0">
                <a:latin typeface="Calibri"/>
                <a:cs typeface="Calibri"/>
              </a:rPr>
              <a:t>y</a:t>
            </a:r>
            <a:r>
              <a:rPr sz="4631" baseline="1950" dirty="0">
                <a:latin typeface="Calibri"/>
                <a:cs typeface="Calibri"/>
              </a:rPr>
              <a:t>ece</a:t>
            </a:r>
            <a:r>
              <a:rPr sz="4631" spc="-10" baseline="1950" dirty="0">
                <a:latin typeface="Calibri"/>
                <a:cs typeface="Calibri"/>
              </a:rPr>
              <a:t>k</a:t>
            </a:r>
            <a:r>
              <a:rPr sz="4631" baseline="1950" dirty="0">
                <a:latin typeface="Calibri"/>
                <a:cs typeface="Calibri"/>
              </a:rPr>
              <a:t>t</a:t>
            </a:r>
            <a:r>
              <a:rPr sz="4631" spc="-10" baseline="1950" dirty="0">
                <a:latin typeface="Calibri"/>
                <a:cs typeface="Calibri"/>
              </a:rPr>
              <a:t>i</a:t>
            </a:r>
            <a:r>
              <a:rPr sz="4631" spc="-308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.</a:t>
            </a:r>
            <a:r>
              <a:rPr sz="4631" spc="-143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Ad</a:t>
            </a:r>
            <a:r>
              <a:rPr sz="4631" spc="-49" baseline="1950" dirty="0">
                <a:latin typeface="Calibri"/>
                <a:cs typeface="Calibri"/>
              </a:rPr>
              <a:t>a</a:t>
            </a:r>
            <a:r>
              <a:rPr sz="4631" baseline="1950" dirty="0">
                <a:latin typeface="Calibri"/>
                <a:cs typeface="Calibri"/>
              </a:rPr>
              <a:t>y</a:t>
            </a:r>
            <a:r>
              <a:rPr sz="4631" spc="-15" baseline="1950" dirty="0">
                <a:latin typeface="Calibri"/>
                <a:cs typeface="Calibri"/>
              </a:rPr>
              <a:t>l</a:t>
            </a:r>
            <a:r>
              <a:rPr sz="4631" baseline="1950" dirty="0">
                <a:latin typeface="Calibri"/>
                <a:cs typeface="Calibri"/>
              </a:rPr>
              <a:t>arı</a:t>
            </a:r>
            <a:r>
              <a:rPr sz="4631" spc="-60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esi</a:t>
            </a:r>
            <a:r>
              <a:rPr sz="4631" spc="-15" baseline="1950" dirty="0">
                <a:latin typeface="Calibri"/>
                <a:cs typeface="Calibri"/>
              </a:rPr>
              <a:t>n</a:t>
            </a:r>
            <a:r>
              <a:rPr sz="4631" spc="-49" baseline="1950" dirty="0">
                <a:latin typeface="Calibri"/>
                <a:cs typeface="Calibri"/>
              </a:rPr>
              <a:t>a</a:t>
            </a:r>
            <a:r>
              <a:rPr sz="4631" spc="-252" baseline="1950" dirty="0">
                <a:latin typeface="Calibri"/>
                <a:cs typeface="Calibri"/>
              </a:rPr>
              <a:t>v</a:t>
            </a:r>
            <a:r>
              <a:rPr sz="4631" baseline="1950" dirty="0">
                <a:latin typeface="Calibri"/>
                <a:cs typeface="Calibri"/>
              </a:rPr>
              <a:t>.meb</a:t>
            </a:r>
            <a:r>
              <a:rPr sz="4631" spc="21" baseline="1950" dirty="0">
                <a:latin typeface="Calibri"/>
                <a:cs typeface="Calibri"/>
              </a:rPr>
              <a:t>.</a:t>
            </a:r>
            <a:r>
              <a:rPr sz="4631" spc="-21" baseline="1950" dirty="0">
                <a:latin typeface="Calibri"/>
                <a:cs typeface="Calibri"/>
              </a:rPr>
              <a:t>g</a:t>
            </a:r>
            <a:r>
              <a:rPr sz="4631" spc="-10" baseline="1950" dirty="0">
                <a:latin typeface="Calibri"/>
                <a:cs typeface="Calibri"/>
              </a:rPr>
              <a:t>o</a:t>
            </a:r>
            <a:r>
              <a:rPr sz="4631" spc="-252" baseline="1950" dirty="0">
                <a:latin typeface="Calibri"/>
                <a:cs typeface="Calibri"/>
              </a:rPr>
              <a:t>v</a:t>
            </a:r>
            <a:r>
              <a:rPr sz="4631" spc="-60" baseline="1950" dirty="0">
                <a:latin typeface="Calibri"/>
                <a:cs typeface="Calibri"/>
              </a:rPr>
              <a:t>.</a:t>
            </a:r>
            <a:r>
              <a:rPr sz="4631" baseline="1950" dirty="0">
                <a:latin typeface="Calibri"/>
                <a:cs typeface="Calibri"/>
              </a:rPr>
              <a:t>tr</a:t>
            </a:r>
            <a:r>
              <a:rPr sz="4631" spc="-129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ad</a:t>
            </a:r>
            <a:r>
              <a:rPr sz="4631" spc="-43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es</a:t>
            </a:r>
            <a:r>
              <a:rPr sz="4631" spc="-10" baseline="1950" dirty="0">
                <a:latin typeface="Calibri"/>
                <a:cs typeface="Calibri"/>
              </a:rPr>
              <a:t>i</a:t>
            </a:r>
            <a:r>
              <a:rPr sz="4631" baseline="1950" dirty="0">
                <a:latin typeface="Calibri"/>
                <a:cs typeface="Calibri"/>
              </a:rPr>
              <a:t>n</a:t>
            </a:r>
            <a:r>
              <a:rPr sz="4631" spc="-10" baseline="1950" dirty="0">
                <a:latin typeface="Calibri"/>
                <a:cs typeface="Calibri"/>
              </a:rPr>
              <a:t>d</a:t>
            </a:r>
            <a:r>
              <a:rPr sz="4631" baseline="1950" dirty="0">
                <a:latin typeface="Calibri"/>
                <a:cs typeface="Calibri"/>
              </a:rPr>
              <a:t>en</a:t>
            </a:r>
            <a:r>
              <a:rPr sz="4631" spc="-61" baseline="1950" dirty="0">
                <a:latin typeface="Calibri"/>
                <a:cs typeface="Calibri"/>
              </a:rPr>
              <a:t> </a:t>
            </a:r>
            <a:r>
              <a:rPr sz="4631" baseline="1950" dirty="0">
                <a:latin typeface="Calibri"/>
                <a:cs typeface="Calibri"/>
              </a:rPr>
              <a:t>öğ</a:t>
            </a:r>
            <a:r>
              <a:rPr sz="4631" spc="-37" baseline="1950" dirty="0">
                <a:latin typeface="Calibri"/>
                <a:cs typeface="Calibri"/>
              </a:rPr>
              <a:t>r</a:t>
            </a:r>
            <a:r>
              <a:rPr sz="4631" baseline="1950" dirty="0">
                <a:latin typeface="Calibri"/>
                <a:cs typeface="Calibri"/>
              </a:rPr>
              <a:t>enm</a:t>
            </a:r>
            <a:r>
              <a:rPr sz="4631" spc="-10" baseline="1950" dirty="0">
                <a:latin typeface="Calibri"/>
                <a:cs typeface="Calibri"/>
              </a:rPr>
              <a:t>e</a:t>
            </a:r>
            <a:r>
              <a:rPr sz="4631" baseline="1950" dirty="0">
                <a:latin typeface="Calibri"/>
                <a:cs typeface="Calibri"/>
              </a:rPr>
              <a:t>l</a:t>
            </a:r>
            <a:r>
              <a:rPr sz="4631" spc="-10" baseline="1950" dirty="0">
                <a:latin typeface="Calibri"/>
                <a:cs typeface="Calibri"/>
              </a:rPr>
              <a:t>e</a:t>
            </a:r>
            <a:r>
              <a:rPr sz="4631" baseline="1950" dirty="0">
                <a:latin typeface="Calibri"/>
                <a:cs typeface="Calibri"/>
              </a:rPr>
              <a:t>ri</a:t>
            </a:r>
            <a:endParaRPr sz="3087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1614" y="4381750"/>
            <a:ext cx="4073729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spc="-104" baseline="2925" dirty="0">
                <a:latin typeface="Calibri"/>
                <a:cs typeface="Calibri"/>
              </a:rPr>
              <a:t>k</a:t>
            </a:r>
            <a:r>
              <a:rPr sz="4631" baseline="2925" dirty="0">
                <a:latin typeface="Calibri"/>
                <a:cs typeface="Calibri"/>
              </a:rPr>
              <a:t>onus</a:t>
            </a:r>
            <a:r>
              <a:rPr sz="4631" spc="-10" baseline="2925" dirty="0">
                <a:latin typeface="Calibri"/>
                <a:cs typeface="Calibri"/>
              </a:rPr>
              <a:t>u</a:t>
            </a:r>
            <a:r>
              <a:rPr sz="4631" baseline="2925" dirty="0">
                <a:latin typeface="Calibri"/>
                <a:cs typeface="Calibri"/>
              </a:rPr>
              <a:t>nda</a:t>
            </a:r>
            <a:r>
              <a:rPr sz="4631" spc="-77" baseline="2925" dirty="0">
                <a:latin typeface="Calibri"/>
                <a:cs typeface="Calibri"/>
              </a:rPr>
              <a:t> </a:t>
            </a:r>
            <a:r>
              <a:rPr sz="4631" spc="-43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ön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end</a:t>
            </a:r>
            <a:r>
              <a:rPr sz="4631" spc="-15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r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n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z.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00575" y="4381750"/>
            <a:ext cx="6642005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B</a:t>
            </a:r>
            <a:r>
              <a:rPr sz="4631" spc="10" baseline="2925" dirty="0">
                <a:latin typeface="Calibri"/>
                <a:cs typeface="Calibri"/>
              </a:rPr>
              <a:t>a</a:t>
            </a:r>
            <a:r>
              <a:rPr sz="4631" spc="-55" baseline="2925" dirty="0">
                <a:latin typeface="Calibri"/>
                <a:cs typeface="Calibri"/>
              </a:rPr>
              <a:t>k</a:t>
            </a:r>
            <a:r>
              <a:rPr sz="4631" baseline="2925" dirty="0">
                <a:latin typeface="Calibri"/>
                <a:cs typeface="Calibri"/>
              </a:rPr>
              <a:t>anl</a:t>
            </a:r>
            <a:r>
              <a:rPr sz="4631" spc="-15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k</a:t>
            </a:r>
            <a:r>
              <a:rPr sz="4631" spc="-88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si</a:t>
            </a:r>
            <a:r>
              <a:rPr sz="4631" spc="-49" baseline="2925" dirty="0">
                <a:latin typeface="Calibri"/>
                <a:cs typeface="Calibri"/>
              </a:rPr>
              <a:t>s</a:t>
            </a:r>
            <a:r>
              <a:rPr sz="4631" spc="-28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emle</a:t>
            </a:r>
            <a:r>
              <a:rPr sz="4631" spc="-10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i</a:t>
            </a:r>
            <a:r>
              <a:rPr sz="4631" spc="-10" baseline="2925" dirty="0">
                <a:latin typeface="Calibri"/>
                <a:cs typeface="Calibri"/>
              </a:rPr>
              <a:t>n</a:t>
            </a:r>
            <a:r>
              <a:rPr sz="4631" baseline="2925" dirty="0">
                <a:latin typeface="Calibri"/>
                <a:cs typeface="Calibri"/>
              </a:rPr>
              <a:t>e</a:t>
            </a:r>
            <a:r>
              <a:rPr sz="4631" spc="-126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u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aşı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d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ğı</a:t>
            </a:r>
            <a:r>
              <a:rPr sz="4631" spc="-45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anda</a:t>
            </a:r>
            <a:r>
              <a:rPr sz="4631" spc="-45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ad</a:t>
            </a:r>
            <a:r>
              <a:rPr sz="4631" spc="-43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y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1614" y="4852229"/>
            <a:ext cx="10119747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ce</a:t>
            </a:r>
            <a:r>
              <a:rPr sz="4631" spc="-55" baseline="2925" dirty="0">
                <a:latin typeface="Calibri"/>
                <a:cs typeface="Calibri"/>
              </a:rPr>
              <a:t>v</a:t>
            </a:r>
            <a:r>
              <a:rPr sz="4631" baseline="2925" dirty="0">
                <a:latin typeface="Calibri"/>
                <a:cs typeface="Calibri"/>
              </a:rPr>
              <a:t>apları</a:t>
            </a:r>
            <a:r>
              <a:rPr sz="4631" spc="-123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mer</a:t>
            </a:r>
            <a:r>
              <a:rPr sz="4631" spc="-93" baseline="2925" dirty="0">
                <a:latin typeface="Calibri"/>
                <a:cs typeface="Calibri"/>
              </a:rPr>
              <a:t>k</a:t>
            </a:r>
            <a:r>
              <a:rPr sz="4631" spc="-28" baseline="2925" dirty="0">
                <a:latin typeface="Calibri"/>
                <a:cs typeface="Calibri"/>
              </a:rPr>
              <a:t>e</a:t>
            </a:r>
            <a:r>
              <a:rPr sz="4631" spc="-65" baseline="2925" dirty="0">
                <a:latin typeface="Calibri"/>
                <a:cs typeface="Calibri"/>
              </a:rPr>
              <a:t>z</a:t>
            </a:r>
            <a:r>
              <a:rPr sz="4631" baseline="2925" dirty="0">
                <a:latin typeface="Calibri"/>
                <a:cs typeface="Calibri"/>
              </a:rPr>
              <a:t>e</a:t>
            </a:r>
            <a:r>
              <a:rPr sz="4631" spc="-129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i</a:t>
            </a:r>
            <a:r>
              <a:rPr sz="4631" spc="-15" baseline="2925" dirty="0">
                <a:latin typeface="Calibri"/>
                <a:cs typeface="Calibri"/>
              </a:rPr>
              <a:t>l</a:t>
            </a:r>
            <a:r>
              <a:rPr sz="4631" spc="-10" baseline="2925" dirty="0">
                <a:latin typeface="Calibri"/>
                <a:cs typeface="Calibri"/>
              </a:rPr>
              <a:t>e</a:t>
            </a:r>
            <a:r>
              <a:rPr sz="4631" baseline="2925" dirty="0">
                <a:latin typeface="Calibri"/>
                <a:cs typeface="Calibri"/>
              </a:rPr>
              <a:t>ti</a:t>
            </a:r>
            <a:r>
              <a:rPr sz="4631" spc="-15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ecek</a:t>
            </a:r>
            <a:r>
              <a:rPr sz="4631" spc="-73" baseline="2925" dirty="0">
                <a:latin typeface="Calibri"/>
                <a:cs typeface="Calibri"/>
              </a:rPr>
              <a:t> </a:t>
            </a:r>
            <a:r>
              <a:rPr sz="4631" spc="-32" baseline="2925" dirty="0">
                <a:latin typeface="Calibri"/>
                <a:cs typeface="Calibri"/>
              </a:rPr>
              <a:t>v</a:t>
            </a:r>
            <a:r>
              <a:rPr sz="4631" baseline="2925" dirty="0">
                <a:latin typeface="Calibri"/>
                <a:cs typeface="Calibri"/>
              </a:rPr>
              <a:t>e</a:t>
            </a:r>
            <a:r>
              <a:rPr sz="4631" spc="-29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sonuçlar</a:t>
            </a:r>
            <a:r>
              <a:rPr sz="4631" spc="-84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al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nm</a:t>
            </a:r>
            <a:r>
              <a:rPr sz="4631" spc="-55" baseline="2925" dirty="0">
                <a:latin typeface="Calibri"/>
                <a:cs typeface="Calibri"/>
              </a:rPr>
              <a:t>a</a:t>
            </a:r>
            <a:r>
              <a:rPr sz="4631" spc="-60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a</a:t>
            </a:r>
            <a:r>
              <a:rPr sz="4631" spc="-84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başlana</a:t>
            </a:r>
            <a:r>
              <a:rPr sz="4631" spc="-21" baseline="2925" dirty="0">
                <a:latin typeface="Calibri"/>
                <a:cs typeface="Calibri"/>
              </a:rPr>
              <a:t>c</a:t>
            </a:r>
            <a:r>
              <a:rPr sz="4631" baseline="2925" dirty="0">
                <a:latin typeface="Calibri"/>
                <a:cs typeface="Calibri"/>
              </a:rPr>
              <a:t>akt</a:t>
            </a:r>
            <a:r>
              <a:rPr sz="4631" spc="-15" baseline="2925" dirty="0">
                <a:latin typeface="Calibri"/>
                <a:cs typeface="Calibri"/>
              </a:rPr>
              <a:t>ı</a:t>
            </a:r>
            <a:r>
              <a:rPr sz="4631" spc="-308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721" y="5769300"/>
            <a:ext cx="237927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63"/>
              </a:lnSpc>
              <a:spcBef>
                <a:spcPts val="163"/>
              </a:spcBef>
            </a:pPr>
            <a:r>
              <a:rPr sz="3087" dirty="0">
                <a:latin typeface="Arial"/>
                <a:cs typeface="Arial"/>
              </a:rPr>
              <a:t>•</a:t>
            </a:r>
            <a:endParaRPr sz="3087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1613" y="5792935"/>
            <a:ext cx="11981807" cy="419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24</a:t>
            </a:r>
            <a:r>
              <a:rPr sz="4631" spc="-9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sa</a:t>
            </a:r>
            <a:r>
              <a:rPr sz="4631" spc="-21" baseline="2925" dirty="0">
                <a:latin typeface="Calibri"/>
                <a:cs typeface="Calibri"/>
              </a:rPr>
              <a:t>a</a:t>
            </a:r>
            <a:r>
              <a:rPr sz="4631" spc="-37" baseline="2925" dirty="0">
                <a:latin typeface="Calibri"/>
                <a:cs typeface="Calibri"/>
              </a:rPr>
              <a:t>t</a:t>
            </a:r>
            <a:r>
              <a:rPr sz="4631" spc="-28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en</a:t>
            </a:r>
            <a:r>
              <a:rPr sz="4631" spc="-110" baseline="2925" dirty="0">
                <a:latin typeface="Calibri"/>
                <a:cs typeface="Calibri"/>
              </a:rPr>
              <a:t> </a:t>
            </a:r>
            <a:r>
              <a:rPr sz="4631" spc="-65" baseline="2925" dirty="0">
                <a:latin typeface="Calibri"/>
                <a:cs typeface="Calibri"/>
              </a:rPr>
              <a:t>f</a:t>
            </a:r>
            <a:r>
              <a:rPr sz="4631" baseline="2925" dirty="0">
                <a:latin typeface="Calibri"/>
                <a:cs typeface="Calibri"/>
              </a:rPr>
              <a:t>azla</a:t>
            </a:r>
            <a:r>
              <a:rPr sz="4631" spc="-20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sü</a:t>
            </a:r>
            <a:r>
              <a:rPr sz="4631" spc="-55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en</a:t>
            </a:r>
            <a:r>
              <a:rPr sz="4631" spc="-37" baseline="2925" dirty="0">
                <a:latin typeface="Calibri"/>
                <a:cs typeface="Calibri"/>
              </a:rPr>
              <a:t> </a:t>
            </a:r>
            <a:r>
              <a:rPr sz="4631" spc="-93" baseline="2925" dirty="0">
                <a:latin typeface="Calibri"/>
                <a:cs typeface="Calibri"/>
              </a:rPr>
              <a:t>k</a:t>
            </a:r>
            <a:r>
              <a:rPr sz="4631" baseline="2925" dirty="0">
                <a:latin typeface="Calibri"/>
                <a:cs typeface="Calibri"/>
              </a:rPr>
              <a:t>es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spc="-32" baseline="2925" dirty="0">
                <a:latin typeface="Calibri"/>
                <a:cs typeface="Calibri"/>
              </a:rPr>
              <a:t>n</a:t>
            </a:r>
            <a:r>
              <a:rPr sz="4631" baseline="2925" dirty="0">
                <a:latin typeface="Calibri"/>
                <a:cs typeface="Calibri"/>
              </a:rPr>
              <a:t>t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l</a:t>
            </a:r>
            <a:r>
              <a:rPr sz="4631" spc="-10" baseline="2925" dirty="0">
                <a:latin typeface="Calibri"/>
                <a:cs typeface="Calibri"/>
              </a:rPr>
              <a:t>e</a:t>
            </a:r>
            <a:r>
              <a:rPr sz="4631" spc="-43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de</a:t>
            </a:r>
            <a:r>
              <a:rPr sz="4631" spc="-72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0312</a:t>
            </a:r>
            <a:r>
              <a:rPr sz="4631" spc="-34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413</a:t>
            </a:r>
            <a:r>
              <a:rPr sz="4631" spc="-13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32</a:t>
            </a:r>
            <a:r>
              <a:rPr sz="4631" spc="-20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25</a:t>
            </a:r>
            <a:r>
              <a:rPr sz="4631" spc="-9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Ö</a:t>
            </a:r>
            <a:r>
              <a:rPr sz="4631" spc="-10" baseline="2925" dirty="0">
                <a:latin typeface="Calibri"/>
                <a:cs typeface="Calibri"/>
              </a:rPr>
              <a:t>D</a:t>
            </a:r>
            <a:r>
              <a:rPr sz="4631" baseline="2925" dirty="0">
                <a:latin typeface="Calibri"/>
                <a:cs typeface="Calibri"/>
              </a:rPr>
              <a:t>SHGM</a:t>
            </a:r>
            <a:r>
              <a:rPr sz="4631" spc="-85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De</a:t>
            </a:r>
            <a:r>
              <a:rPr sz="4631" spc="-49" baseline="2925" dirty="0">
                <a:latin typeface="Calibri"/>
                <a:cs typeface="Calibri"/>
              </a:rPr>
              <a:t>s</a:t>
            </a:r>
            <a:r>
              <a:rPr sz="4631" spc="-28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ek</a:t>
            </a:r>
            <a:r>
              <a:rPr sz="4631" spc="-75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H</a:t>
            </a:r>
            <a:r>
              <a:rPr sz="4631" spc="-28" baseline="2925" dirty="0">
                <a:latin typeface="Calibri"/>
                <a:cs typeface="Calibri"/>
              </a:rPr>
              <a:t>a</a:t>
            </a:r>
            <a:r>
              <a:rPr sz="4631" spc="-37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t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nı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1614" y="6263946"/>
            <a:ext cx="1449468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a</a:t>
            </a:r>
            <a:r>
              <a:rPr sz="4631" spc="-65" baseline="2925" dirty="0">
                <a:latin typeface="Calibri"/>
                <a:cs typeface="Calibri"/>
              </a:rPr>
              <a:t>r</a:t>
            </a:r>
            <a:r>
              <a:rPr sz="4631" spc="-43" baseline="2925" dirty="0">
                <a:latin typeface="Calibri"/>
                <a:cs typeface="Calibri"/>
              </a:rPr>
              <a:t>a</a:t>
            </a:r>
            <a:r>
              <a:rPr sz="4631" spc="-60" baseline="2925" dirty="0">
                <a:latin typeface="Calibri"/>
                <a:cs typeface="Calibri"/>
              </a:rPr>
              <a:t>y</a:t>
            </a:r>
            <a:r>
              <a:rPr sz="4631" baseline="2925" dirty="0">
                <a:latin typeface="Calibri"/>
                <a:cs typeface="Calibri"/>
              </a:rPr>
              <a:t>a</a:t>
            </a:r>
            <a:r>
              <a:rPr sz="4631" spc="-65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ak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68874" y="6263946"/>
            <a:ext cx="4908810" cy="4195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3252"/>
              </a:lnSpc>
              <a:spcBef>
                <a:spcPts val="162"/>
              </a:spcBef>
            </a:pPr>
            <a:r>
              <a:rPr sz="4631" baseline="2925" dirty="0">
                <a:latin typeface="Calibri"/>
                <a:cs typeface="Calibri"/>
              </a:rPr>
              <a:t>sı</a:t>
            </a:r>
            <a:r>
              <a:rPr sz="4631" spc="-10" baseline="2925" dirty="0">
                <a:latin typeface="Calibri"/>
                <a:cs typeface="Calibri"/>
              </a:rPr>
              <a:t>n</a:t>
            </a:r>
            <a:r>
              <a:rPr sz="4631" spc="-43" baseline="2925" dirty="0">
                <a:latin typeface="Calibri"/>
                <a:cs typeface="Calibri"/>
              </a:rPr>
              <a:t>a</a:t>
            </a:r>
            <a:r>
              <a:rPr sz="4631" baseline="2925" dirty="0">
                <a:latin typeface="Calibri"/>
                <a:cs typeface="Calibri"/>
              </a:rPr>
              <a:t>v</a:t>
            </a:r>
            <a:r>
              <a:rPr sz="4631" spc="-10" baseline="2925" dirty="0">
                <a:latin typeface="Calibri"/>
                <a:cs typeface="Calibri"/>
              </a:rPr>
              <a:t>l</a:t>
            </a:r>
            <a:r>
              <a:rPr sz="4631" baseline="2925" dirty="0">
                <a:latin typeface="Calibri"/>
                <a:cs typeface="Calibri"/>
              </a:rPr>
              <a:t>arın</a:t>
            </a:r>
            <a:r>
              <a:rPr sz="4631" spc="-82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i</a:t>
            </a:r>
            <a:r>
              <a:rPr sz="4631" spc="-21" baseline="2925" dirty="0">
                <a:latin typeface="Calibri"/>
                <a:cs typeface="Calibri"/>
              </a:rPr>
              <a:t>p</a:t>
            </a:r>
            <a:r>
              <a:rPr sz="4631" spc="-37" baseline="2925" dirty="0">
                <a:latin typeface="Calibri"/>
                <a:cs typeface="Calibri"/>
              </a:rPr>
              <a:t>t</a:t>
            </a:r>
            <a:r>
              <a:rPr sz="4631" baseline="2925" dirty="0">
                <a:latin typeface="Calibri"/>
                <a:cs typeface="Calibri"/>
              </a:rPr>
              <a:t>al</a:t>
            </a:r>
            <a:r>
              <a:rPr sz="4631" spc="-44" baseline="2925" dirty="0">
                <a:latin typeface="Calibri"/>
                <a:cs typeface="Calibri"/>
              </a:rPr>
              <a:t> </a:t>
            </a:r>
            <a:r>
              <a:rPr sz="4631" spc="-55" baseline="2925" dirty="0">
                <a:latin typeface="Calibri"/>
                <a:cs typeface="Calibri"/>
              </a:rPr>
              <a:t>k</a:t>
            </a:r>
            <a:r>
              <a:rPr sz="4631" baseline="2925" dirty="0">
                <a:latin typeface="Calibri"/>
                <a:cs typeface="Calibri"/>
              </a:rPr>
              <a:t>a</a:t>
            </a:r>
            <a:r>
              <a:rPr sz="4631" spc="-65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arı</a:t>
            </a:r>
            <a:r>
              <a:rPr sz="4631" spc="-72" baseline="2925" dirty="0">
                <a:latin typeface="Calibri"/>
                <a:cs typeface="Calibri"/>
              </a:rPr>
              <a:t> </a:t>
            </a:r>
            <a:r>
              <a:rPr sz="4631" baseline="2925" dirty="0">
                <a:latin typeface="Calibri"/>
                <a:cs typeface="Calibri"/>
              </a:rPr>
              <a:t>al</a:t>
            </a:r>
            <a:r>
              <a:rPr sz="4631" spc="-10" baseline="2925" dirty="0">
                <a:latin typeface="Calibri"/>
                <a:cs typeface="Calibri"/>
              </a:rPr>
              <a:t>ı</a:t>
            </a:r>
            <a:r>
              <a:rPr sz="4631" baseline="2925" dirty="0">
                <a:latin typeface="Calibri"/>
                <a:cs typeface="Calibri"/>
              </a:rPr>
              <a:t>nab</a:t>
            </a:r>
            <a:r>
              <a:rPr sz="4631" spc="-10" baseline="2925" dirty="0">
                <a:latin typeface="Calibri"/>
                <a:cs typeface="Calibri"/>
              </a:rPr>
              <a:t>i</a:t>
            </a:r>
            <a:r>
              <a:rPr sz="4631" baseline="2925" dirty="0">
                <a:latin typeface="Calibri"/>
                <a:cs typeface="Calibri"/>
              </a:rPr>
              <a:t>l</a:t>
            </a:r>
            <a:r>
              <a:rPr sz="4631" spc="-15" baseline="2925" dirty="0">
                <a:latin typeface="Calibri"/>
                <a:cs typeface="Calibri"/>
              </a:rPr>
              <a:t>i</a:t>
            </a:r>
            <a:r>
              <a:rPr sz="4631" spc="-308" baseline="2925" dirty="0">
                <a:latin typeface="Calibri"/>
                <a:cs typeface="Calibri"/>
              </a:rPr>
              <a:t>r</a:t>
            </a:r>
            <a:r>
              <a:rPr sz="4631" baseline="2925" dirty="0">
                <a:latin typeface="Calibri"/>
                <a:cs typeface="Calibri"/>
              </a:rPr>
              <a:t>.</a:t>
            </a:r>
            <a:endParaRPr sz="3087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20" name="object 8"/>
          <p:cNvSpPr txBox="1"/>
          <p:nvPr/>
        </p:nvSpPr>
        <p:spPr>
          <a:xfrm>
            <a:off x="1277928" y="566168"/>
            <a:ext cx="9667260" cy="490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tr-TR"/>
            </a:defPPr>
            <a:lvl1pPr marL="14002">
              <a:lnSpc>
                <a:spcPts val="3252"/>
              </a:lnSpc>
              <a:spcBef>
                <a:spcPts val="162"/>
              </a:spcBef>
              <a:defRPr sz="4631" baseline="2925">
                <a:latin typeface="Calibri"/>
                <a:cs typeface="Calibri"/>
              </a:defRPr>
            </a:lvl1pPr>
          </a:lstStyle>
          <a:p>
            <a:r>
              <a:rPr lang="tr-TR" sz="4200" dirty="0">
                <a:solidFill>
                  <a:schemeClr val="bg1"/>
                </a:solidFill>
              </a:rPr>
              <a:t>Baka</a:t>
            </a:r>
            <a:r>
              <a:rPr sz="4200" dirty="0" err="1">
                <a:solidFill>
                  <a:schemeClr val="bg1"/>
                </a:solidFill>
              </a:rPr>
              <a:t>nlık</a:t>
            </a:r>
            <a:r>
              <a:rPr sz="4200" dirty="0">
                <a:solidFill>
                  <a:schemeClr val="bg1"/>
                </a:solidFill>
              </a:rPr>
              <a:t> </a:t>
            </a:r>
            <a:r>
              <a:rPr sz="4200" dirty="0" err="1">
                <a:solidFill>
                  <a:schemeClr val="bg1"/>
                </a:solidFill>
              </a:rPr>
              <a:t>sunucularına</a:t>
            </a:r>
            <a:r>
              <a:rPr sz="4200" dirty="0">
                <a:solidFill>
                  <a:schemeClr val="bg1"/>
                </a:solidFill>
              </a:rPr>
              <a:t> </a:t>
            </a:r>
            <a:r>
              <a:rPr sz="4200" dirty="0" err="1">
                <a:solidFill>
                  <a:schemeClr val="bg1"/>
                </a:solidFill>
              </a:rPr>
              <a:t>ulaşılamıyor</a:t>
            </a:r>
            <a:endParaRPr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0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554611" y="1982451"/>
            <a:ext cx="10580727" cy="4948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8196760" y="3762148"/>
            <a:ext cx="809895" cy="399907"/>
          </a:xfrm>
          <a:custGeom>
            <a:avLst/>
            <a:gdLst/>
            <a:ahLst/>
            <a:cxnLst/>
            <a:rect l="l" t="t" r="r" b="b"/>
            <a:pathLst>
              <a:path w="734568" h="362712">
                <a:moveTo>
                  <a:pt x="553211" y="0"/>
                </a:moveTo>
                <a:lnTo>
                  <a:pt x="553211" y="90677"/>
                </a:lnTo>
                <a:lnTo>
                  <a:pt x="0" y="90677"/>
                </a:lnTo>
                <a:lnTo>
                  <a:pt x="0" y="272033"/>
                </a:lnTo>
                <a:lnTo>
                  <a:pt x="553211" y="272033"/>
                </a:lnTo>
                <a:lnTo>
                  <a:pt x="553211" y="362712"/>
                </a:lnTo>
                <a:lnTo>
                  <a:pt x="734568" y="181355"/>
                </a:lnTo>
                <a:lnTo>
                  <a:pt x="553211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8196760" y="3762148"/>
            <a:ext cx="809895" cy="399907"/>
          </a:xfrm>
          <a:custGeom>
            <a:avLst/>
            <a:gdLst/>
            <a:ahLst/>
            <a:cxnLst/>
            <a:rect l="l" t="t" r="r" b="b"/>
            <a:pathLst>
              <a:path w="734568" h="362712">
                <a:moveTo>
                  <a:pt x="0" y="90677"/>
                </a:moveTo>
                <a:lnTo>
                  <a:pt x="553211" y="90677"/>
                </a:lnTo>
                <a:lnTo>
                  <a:pt x="553211" y="0"/>
                </a:lnTo>
                <a:lnTo>
                  <a:pt x="734568" y="181355"/>
                </a:lnTo>
                <a:lnTo>
                  <a:pt x="553211" y="362712"/>
                </a:lnTo>
                <a:lnTo>
                  <a:pt x="553211" y="272033"/>
                </a:lnTo>
                <a:lnTo>
                  <a:pt x="0" y="272033"/>
                </a:lnTo>
                <a:lnTo>
                  <a:pt x="0" y="9067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739443" y="4555239"/>
            <a:ext cx="3868006" cy="413349"/>
          </a:xfrm>
          <a:custGeom>
            <a:avLst/>
            <a:gdLst/>
            <a:ahLst/>
            <a:cxnLst/>
            <a:rect l="l" t="t" r="r" b="b"/>
            <a:pathLst>
              <a:path w="3508248" h="374903">
                <a:moveTo>
                  <a:pt x="0" y="374904"/>
                </a:moveTo>
                <a:lnTo>
                  <a:pt x="3508248" y="374904"/>
                </a:lnTo>
                <a:lnTo>
                  <a:pt x="3508248" y="0"/>
                </a:lnTo>
                <a:lnTo>
                  <a:pt x="0" y="0"/>
                </a:lnTo>
                <a:lnTo>
                  <a:pt x="0" y="374904"/>
                </a:lnTo>
                <a:close/>
              </a:path>
            </a:pathLst>
          </a:custGeom>
          <a:ln w="57912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5047915" y="4871692"/>
            <a:ext cx="7285695" cy="2059464"/>
          </a:xfrm>
          <a:custGeom>
            <a:avLst/>
            <a:gdLst/>
            <a:ahLst/>
            <a:cxnLst/>
            <a:rect l="l" t="t" r="r" b="b"/>
            <a:pathLst>
              <a:path w="6608063" h="1867916">
                <a:moveTo>
                  <a:pt x="6608063" y="235712"/>
                </a:moveTo>
                <a:lnTo>
                  <a:pt x="0" y="235712"/>
                </a:lnTo>
                <a:lnTo>
                  <a:pt x="0" y="1867916"/>
                </a:lnTo>
                <a:lnTo>
                  <a:pt x="6608063" y="1867916"/>
                </a:lnTo>
                <a:lnTo>
                  <a:pt x="6608063" y="235712"/>
                </a:lnTo>
              </a:path>
              <a:path w="6608063" h="1867916">
                <a:moveTo>
                  <a:pt x="4806060" y="0"/>
                </a:moveTo>
                <a:lnTo>
                  <a:pt x="3854704" y="235712"/>
                </a:lnTo>
                <a:lnTo>
                  <a:pt x="5506720" y="235712"/>
                </a:lnTo>
                <a:lnTo>
                  <a:pt x="4806060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5047915" y="4871692"/>
            <a:ext cx="7285695" cy="2059464"/>
          </a:xfrm>
          <a:custGeom>
            <a:avLst/>
            <a:gdLst/>
            <a:ahLst/>
            <a:cxnLst/>
            <a:rect l="l" t="t" r="r" b="b"/>
            <a:pathLst>
              <a:path w="6608063" h="1867916">
                <a:moveTo>
                  <a:pt x="0" y="235712"/>
                </a:moveTo>
                <a:lnTo>
                  <a:pt x="3854704" y="235712"/>
                </a:lnTo>
                <a:lnTo>
                  <a:pt x="4806060" y="0"/>
                </a:lnTo>
                <a:lnTo>
                  <a:pt x="5506720" y="235712"/>
                </a:lnTo>
                <a:lnTo>
                  <a:pt x="6608063" y="235712"/>
                </a:lnTo>
                <a:lnTo>
                  <a:pt x="6608063" y="507746"/>
                </a:lnTo>
                <a:lnTo>
                  <a:pt x="6608063" y="915797"/>
                </a:lnTo>
                <a:lnTo>
                  <a:pt x="6608063" y="1867916"/>
                </a:lnTo>
                <a:lnTo>
                  <a:pt x="5506720" y="1867916"/>
                </a:lnTo>
                <a:lnTo>
                  <a:pt x="3854704" y="1867916"/>
                </a:lnTo>
                <a:lnTo>
                  <a:pt x="0" y="1867916"/>
                </a:lnTo>
                <a:lnTo>
                  <a:pt x="0" y="915797"/>
                </a:lnTo>
                <a:lnTo>
                  <a:pt x="0" y="507746"/>
                </a:lnTo>
                <a:lnTo>
                  <a:pt x="0" y="235712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10634848" y="3081634"/>
            <a:ext cx="280606" cy="278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10634848" y="3851202"/>
            <a:ext cx="280606" cy="280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1356340" y="2065064"/>
            <a:ext cx="6790013" cy="143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2781076" y="4859231"/>
            <a:ext cx="2291623" cy="1739580"/>
          </a:xfrm>
          <a:custGeom>
            <a:avLst/>
            <a:gdLst/>
            <a:ahLst/>
            <a:cxnLst/>
            <a:rect l="l" t="t" r="r" b="b"/>
            <a:pathLst>
              <a:path w="2078481" h="1577784">
                <a:moveTo>
                  <a:pt x="120622" y="90557"/>
                </a:moveTo>
                <a:lnTo>
                  <a:pt x="150079" y="160715"/>
                </a:lnTo>
                <a:lnTo>
                  <a:pt x="2032634" y="1577784"/>
                </a:lnTo>
                <a:lnTo>
                  <a:pt x="2078482" y="1516900"/>
                </a:lnTo>
                <a:lnTo>
                  <a:pt x="194532" y="98829"/>
                </a:lnTo>
                <a:lnTo>
                  <a:pt x="120622" y="90557"/>
                </a:lnTo>
              </a:path>
              <a:path w="2078481" h="1577784">
                <a:moveTo>
                  <a:pt x="0" y="0"/>
                </a:moveTo>
                <a:lnTo>
                  <a:pt x="127762" y="304292"/>
                </a:lnTo>
                <a:lnTo>
                  <a:pt x="159511" y="325591"/>
                </a:lnTo>
                <a:lnTo>
                  <a:pt x="172517" y="324179"/>
                </a:lnTo>
                <a:lnTo>
                  <a:pt x="186936" y="318991"/>
                </a:lnTo>
                <a:lnTo>
                  <a:pt x="194984" y="309934"/>
                </a:lnTo>
                <a:lnTo>
                  <a:pt x="199751" y="298956"/>
                </a:lnTo>
                <a:lnTo>
                  <a:pt x="200875" y="286955"/>
                </a:lnTo>
                <a:lnTo>
                  <a:pt x="197993" y="274828"/>
                </a:lnTo>
                <a:lnTo>
                  <a:pt x="150079" y="160715"/>
                </a:lnTo>
                <a:lnTo>
                  <a:pt x="37464" y="75946"/>
                </a:lnTo>
                <a:lnTo>
                  <a:pt x="83312" y="15113"/>
                </a:lnTo>
                <a:lnTo>
                  <a:pt x="128261" y="15113"/>
                </a:lnTo>
                <a:lnTo>
                  <a:pt x="0" y="0"/>
                </a:lnTo>
              </a:path>
              <a:path w="2078481" h="1577784">
                <a:moveTo>
                  <a:pt x="83312" y="15113"/>
                </a:moveTo>
                <a:lnTo>
                  <a:pt x="37464" y="75946"/>
                </a:lnTo>
                <a:lnTo>
                  <a:pt x="150079" y="160715"/>
                </a:lnTo>
                <a:lnTo>
                  <a:pt x="120622" y="90557"/>
                </a:lnTo>
                <a:lnTo>
                  <a:pt x="55880" y="83312"/>
                </a:lnTo>
                <a:lnTo>
                  <a:pt x="95504" y="30734"/>
                </a:lnTo>
                <a:lnTo>
                  <a:pt x="104064" y="30734"/>
                </a:lnTo>
                <a:lnTo>
                  <a:pt x="83312" y="15113"/>
                </a:lnTo>
              </a:path>
              <a:path w="2078481" h="1577784">
                <a:moveTo>
                  <a:pt x="128261" y="15113"/>
                </a:moveTo>
                <a:lnTo>
                  <a:pt x="83312" y="15113"/>
                </a:lnTo>
                <a:lnTo>
                  <a:pt x="194532" y="98829"/>
                </a:lnTo>
                <a:lnTo>
                  <a:pt x="329740" y="113961"/>
                </a:lnTo>
                <a:lnTo>
                  <a:pt x="341211" y="109683"/>
                </a:lnTo>
                <a:lnTo>
                  <a:pt x="350781" y="101468"/>
                </a:lnTo>
                <a:lnTo>
                  <a:pt x="357707" y="89545"/>
                </a:lnTo>
                <a:lnTo>
                  <a:pt x="361249" y="74144"/>
                </a:lnTo>
                <a:lnTo>
                  <a:pt x="358169" y="61247"/>
                </a:lnTo>
                <a:lnTo>
                  <a:pt x="351050" y="50385"/>
                </a:lnTo>
                <a:lnTo>
                  <a:pt x="340633" y="42518"/>
                </a:lnTo>
                <a:lnTo>
                  <a:pt x="327659" y="38608"/>
                </a:lnTo>
                <a:lnTo>
                  <a:pt x="128261" y="15113"/>
                </a:lnTo>
              </a:path>
              <a:path w="2078481" h="1577784">
                <a:moveTo>
                  <a:pt x="104064" y="30734"/>
                </a:moveTo>
                <a:lnTo>
                  <a:pt x="95504" y="30734"/>
                </a:lnTo>
                <a:lnTo>
                  <a:pt x="120622" y="90557"/>
                </a:lnTo>
                <a:lnTo>
                  <a:pt x="194532" y="98829"/>
                </a:lnTo>
                <a:lnTo>
                  <a:pt x="104064" y="30734"/>
                </a:lnTo>
              </a:path>
              <a:path w="2078481" h="1577784">
                <a:moveTo>
                  <a:pt x="95504" y="30734"/>
                </a:moveTo>
                <a:lnTo>
                  <a:pt x="55880" y="83312"/>
                </a:lnTo>
                <a:lnTo>
                  <a:pt x="120622" y="90557"/>
                </a:lnTo>
                <a:lnTo>
                  <a:pt x="95504" y="30734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2781077" y="2816010"/>
            <a:ext cx="2300583" cy="3239300"/>
          </a:xfrm>
          <a:custGeom>
            <a:avLst/>
            <a:gdLst/>
            <a:ahLst/>
            <a:cxnLst/>
            <a:rect l="l" t="t" r="r" b="b"/>
            <a:pathLst>
              <a:path w="2086609" h="2938017">
                <a:moveTo>
                  <a:pt x="87123" y="123368"/>
                </a:moveTo>
                <a:lnTo>
                  <a:pt x="93633" y="198873"/>
                </a:lnTo>
                <a:lnTo>
                  <a:pt x="2024380" y="2938017"/>
                </a:lnTo>
                <a:lnTo>
                  <a:pt x="2086609" y="2894076"/>
                </a:lnTo>
                <a:lnTo>
                  <a:pt x="155427" y="154434"/>
                </a:lnTo>
                <a:lnTo>
                  <a:pt x="87123" y="123368"/>
                </a:lnTo>
              </a:path>
              <a:path w="2086609" h="2938017">
                <a:moveTo>
                  <a:pt x="0" y="0"/>
                </a:moveTo>
                <a:lnTo>
                  <a:pt x="28320" y="328675"/>
                </a:lnTo>
                <a:lnTo>
                  <a:pt x="60005" y="361963"/>
                </a:lnTo>
                <a:lnTo>
                  <a:pt x="75529" y="362466"/>
                </a:lnTo>
                <a:lnTo>
                  <a:pt x="87782" y="356939"/>
                </a:lnTo>
                <a:lnTo>
                  <a:pt x="97199" y="347743"/>
                </a:lnTo>
                <a:lnTo>
                  <a:pt x="102966" y="335841"/>
                </a:lnTo>
                <a:lnTo>
                  <a:pt x="104267" y="322199"/>
                </a:lnTo>
                <a:lnTo>
                  <a:pt x="93633" y="198873"/>
                </a:lnTo>
                <a:lnTo>
                  <a:pt x="12445" y="83692"/>
                </a:lnTo>
                <a:lnTo>
                  <a:pt x="74675" y="39877"/>
                </a:lnTo>
                <a:lnTo>
                  <a:pt x="87251" y="39877"/>
                </a:lnTo>
                <a:lnTo>
                  <a:pt x="0" y="0"/>
                </a:lnTo>
              </a:path>
              <a:path w="2086609" h="2938017">
                <a:moveTo>
                  <a:pt x="87251" y="39877"/>
                </a:moveTo>
                <a:lnTo>
                  <a:pt x="74675" y="39877"/>
                </a:lnTo>
                <a:lnTo>
                  <a:pt x="155427" y="154434"/>
                </a:lnTo>
                <a:lnTo>
                  <a:pt x="274871" y="208760"/>
                </a:lnTo>
                <a:lnTo>
                  <a:pt x="285478" y="209677"/>
                </a:lnTo>
                <a:lnTo>
                  <a:pt x="295981" y="207087"/>
                </a:lnTo>
                <a:lnTo>
                  <a:pt x="305895" y="200851"/>
                </a:lnTo>
                <a:lnTo>
                  <a:pt x="314740" y="190831"/>
                </a:lnTo>
                <a:lnTo>
                  <a:pt x="322031" y="176888"/>
                </a:lnTo>
                <a:lnTo>
                  <a:pt x="321726" y="164850"/>
                </a:lnTo>
                <a:lnTo>
                  <a:pt x="317753" y="153629"/>
                </a:lnTo>
                <a:lnTo>
                  <a:pt x="310437" y="144106"/>
                </a:lnTo>
                <a:lnTo>
                  <a:pt x="300100" y="137160"/>
                </a:lnTo>
                <a:lnTo>
                  <a:pt x="87251" y="39877"/>
                </a:lnTo>
              </a:path>
              <a:path w="2086609" h="2938017">
                <a:moveTo>
                  <a:pt x="74675" y="39877"/>
                </a:moveTo>
                <a:lnTo>
                  <a:pt x="12445" y="83692"/>
                </a:lnTo>
                <a:lnTo>
                  <a:pt x="93633" y="198873"/>
                </a:lnTo>
                <a:lnTo>
                  <a:pt x="87123" y="123368"/>
                </a:lnTo>
                <a:lnTo>
                  <a:pt x="27812" y="96392"/>
                </a:lnTo>
                <a:lnTo>
                  <a:pt x="81533" y="58547"/>
                </a:lnTo>
                <a:lnTo>
                  <a:pt x="87835" y="58547"/>
                </a:lnTo>
                <a:lnTo>
                  <a:pt x="74675" y="39877"/>
                </a:lnTo>
              </a:path>
              <a:path w="2086609" h="2938017">
                <a:moveTo>
                  <a:pt x="87835" y="58547"/>
                </a:moveTo>
                <a:lnTo>
                  <a:pt x="81533" y="58547"/>
                </a:lnTo>
                <a:lnTo>
                  <a:pt x="87123" y="123368"/>
                </a:lnTo>
                <a:lnTo>
                  <a:pt x="155427" y="154434"/>
                </a:lnTo>
                <a:lnTo>
                  <a:pt x="87835" y="58547"/>
                </a:lnTo>
              </a:path>
              <a:path w="2086609" h="2938017">
                <a:moveTo>
                  <a:pt x="81533" y="58547"/>
                </a:moveTo>
                <a:lnTo>
                  <a:pt x="27812" y="96392"/>
                </a:lnTo>
                <a:lnTo>
                  <a:pt x="87123" y="123368"/>
                </a:lnTo>
                <a:lnTo>
                  <a:pt x="81533" y="58547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2587145" y="2177222"/>
            <a:ext cx="270476" cy="269429"/>
          </a:xfrm>
          <a:custGeom>
            <a:avLst/>
            <a:gdLst/>
            <a:ahLst/>
            <a:cxnLst/>
            <a:rect l="l" t="t" r="r" b="b"/>
            <a:pathLst>
              <a:path w="245319" h="244370">
                <a:moveTo>
                  <a:pt x="0" y="122301"/>
                </a:moveTo>
                <a:lnTo>
                  <a:pt x="7493" y="79940"/>
                </a:lnTo>
                <a:lnTo>
                  <a:pt x="28198" y="43991"/>
                </a:lnTo>
                <a:lnTo>
                  <a:pt x="59451" y="17116"/>
                </a:lnTo>
                <a:lnTo>
                  <a:pt x="98590" y="1977"/>
                </a:lnTo>
                <a:lnTo>
                  <a:pt x="112929" y="0"/>
                </a:lnTo>
                <a:lnTo>
                  <a:pt x="128929" y="722"/>
                </a:lnTo>
                <a:lnTo>
                  <a:pt x="172228" y="11826"/>
                </a:lnTo>
                <a:lnTo>
                  <a:pt x="207067" y="34485"/>
                </a:lnTo>
                <a:lnTo>
                  <a:pt x="231642" y="66324"/>
                </a:lnTo>
                <a:lnTo>
                  <a:pt x="244145" y="104968"/>
                </a:lnTo>
                <a:lnTo>
                  <a:pt x="245319" y="118951"/>
                </a:lnTo>
                <a:lnTo>
                  <a:pt x="244486" y="134096"/>
                </a:lnTo>
                <a:lnTo>
                  <a:pt x="232631" y="175599"/>
                </a:lnTo>
                <a:lnTo>
                  <a:pt x="208732" y="209379"/>
                </a:lnTo>
                <a:lnTo>
                  <a:pt x="175347" y="233086"/>
                </a:lnTo>
                <a:lnTo>
                  <a:pt x="135032" y="244370"/>
                </a:lnTo>
                <a:lnTo>
                  <a:pt x="118704" y="243709"/>
                </a:lnTo>
                <a:lnTo>
                  <a:pt x="74708" y="232947"/>
                </a:lnTo>
                <a:lnTo>
                  <a:pt x="39443" y="210811"/>
                </a:lnTo>
                <a:lnTo>
                  <a:pt x="14514" y="179609"/>
                </a:lnTo>
                <a:lnTo>
                  <a:pt x="1524" y="141649"/>
                </a:lnTo>
                <a:lnTo>
                  <a:pt x="0" y="12230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8196760" y="3063150"/>
            <a:ext cx="809895" cy="401587"/>
          </a:xfrm>
          <a:custGeom>
            <a:avLst/>
            <a:gdLst/>
            <a:ahLst/>
            <a:cxnLst/>
            <a:rect l="l" t="t" r="r" b="b"/>
            <a:pathLst>
              <a:path w="734568" h="364236">
                <a:moveTo>
                  <a:pt x="552450" y="0"/>
                </a:moveTo>
                <a:lnTo>
                  <a:pt x="552450" y="91059"/>
                </a:lnTo>
                <a:lnTo>
                  <a:pt x="0" y="91059"/>
                </a:lnTo>
                <a:lnTo>
                  <a:pt x="0" y="273176"/>
                </a:lnTo>
                <a:lnTo>
                  <a:pt x="552450" y="273176"/>
                </a:lnTo>
                <a:lnTo>
                  <a:pt x="552450" y="364236"/>
                </a:lnTo>
                <a:lnTo>
                  <a:pt x="734568" y="182118"/>
                </a:lnTo>
                <a:lnTo>
                  <a:pt x="552450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/>
          <p:nvPr/>
        </p:nvSpPr>
        <p:spPr>
          <a:xfrm>
            <a:off x="8196760" y="3063150"/>
            <a:ext cx="809895" cy="401587"/>
          </a:xfrm>
          <a:custGeom>
            <a:avLst/>
            <a:gdLst/>
            <a:ahLst/>
            <a:cxnLst/>
            <a:rect l="l" t="t" r="r" b="b"/>
            <a:pathLst>
              <a:path w="734568" h="364236">
                <a:moveTo>
                  <a:pt x="0" y="91059"/>
                </a:moveTo>
                <a:lnTo>
                  <a:pt x="552450" y="91059"/>
                </a:lnTo>
                <a:lnTo>
                  <a:pt x="552450" y="0"/>
                </a:lnTo>
                <a:lnTo>
                  <a:pt x="734568" y="182118"/>
                </a:lnTo>
                <a:lnTo>
                  <a:pt x="552450" y="364236"/>
                </a:lnTo>
                <a:lnTo>
                  <a:pt x="552450" y="273176"/>
                </a:lnTo>
                <a:lnTo>
                  <a:pt x="0" y="273176"/>
                </a:lnTo>
                <a:lnTo>
                  <a:pt x="0" y="9105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2" name="object 22"/>
          <p:cNvSpPr txBox="1"/>
          <p:nvPr/>
        </p:nvSpPr>
        <p:spPr>
          <a:xfrm>
            <a:off x="244778" y="164387"/>
            <a:ext cx="117865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679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1356" y="329754"/>
            <a:ext cx="9800740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203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ön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tici 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anında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ın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v </a:t>
            </a:r>
            <a:r>
              <a:rPr sz="3969" spc="-142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3969" spc="-221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abanı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55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olü&gt;, &lt;Sın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v Sal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175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azı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 A</a:t>
            </a:r>
            <a:r>
              <a:rPr sz="3969" spc="-55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21356" y="733021"/>
            <a:ext cx="5722027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Bağlımı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969" spc="-26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anlık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87" baseline="3413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eb S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969" spc="2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vis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55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olü&gt;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26918" y="733021"/>
            <a:ext cx="407299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17751" y="733021"/>
            <a:ext cx="975068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21" baseline="3413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Kio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76155" y="733021"/>
            <a:ext cx="82468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175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azı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84369" y="733021"/>
            <a:ext cx="599188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55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65410" y="733021"/>
            <a:ext cx="126222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Bağlımı&gt;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1356" y="1136289"/>
            <a:ext cx="193198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93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ollerinin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35196" y="1136289"/>
            <a:ext cx="144537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şısında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61754" y="1136289"/>
            <a:ext cx="470479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(X)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14450" y="1136289"/>
            <a:ext cx="93155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isa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eti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28521" y="1136289"/>
            <a:ext cx="984980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olması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35430" y="5389220"/>
            <a:ext cx="7061311" cy="1326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33519">
              <a:lnSpc>
                <a:spcPts val="1902"/>
              </a:lnSpc>
              <a:spcBef>
                <a:spcPts val="95"/>
              </a:spcBef>
            </a:pP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646" spc="-13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durumda</a:t>
            </a:r>
            <a:r>
              <a:rPr sz="2646" spc="-6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nlı</a:t>
            </a:r>
            <a:r>
              <a:rPr sz="2646" spc="-32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98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34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68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PN</a:t>
            </a:r>
            <a:r>
              <a:rPr sz="2646" spc="-2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34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nda</a:t>
            </a:r>
            <a:r>
              <a:rPr sz="2646" spc="-96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-5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2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4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  <a:spcBef>
                <a:spcPts val="10"/>
              </a:spcBef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646" spc="-6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odas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8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cih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azl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arın</a:t>
            </a:r>
            <a:r>
              <a:rPr sz="2646" spc="-10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5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-10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endParaRPr sz="1764">
              <a:latin typeface="Calibri"/>
              <a:cs typeface="Calibri"/>
            </a:endParaRPr>
          </a:p>
          <a:p>
            <a:pPr marL="14002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39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646" spc="-1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2646" spc="-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646" spc="-3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2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spc="-1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3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arı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10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6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akı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5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-10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6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-10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98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akit</a:t>
            </a:r>
            <a:r>
              <a:rPr sz="2646" spc="-4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yb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sz="2646" spc="-7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nlı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-8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646" spc="-9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onu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7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yıp</a:t>
            </a:r>
            <a:r>
              <a:rPr sz="2646" spc="-5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ek</a:t>
            </a:r>
            <a:r>
              <a:rPr sz="2646" spc="-4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39442" y="4555240"/>
            <a:ext cx="3868006" cy="413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004">
              <a:lnSpc>
                <a:spcPts val="1103"/>
              </a:lnSpc>
            </a:pPr>
            <a:endParaRPr sz="1103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277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120866" y="2277899"/>
            <a:ext cx="9340680" cy="4367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4318674" y="4495871"/>
            <a:ext cx="7781379" cy="2683967"/>
          </a:xfrm>
          <a:custGeom>
            <a:avLst/>
            <a:gdLst/>
            <a:ahLst/>
            <a:cxnLst/>
            <a:rect l="l" t="t" r="r" b="b"/>
            <a:pathLst>
              <a:path w="7057644" h="2434335">
                <a:moveTo>
                  <a:pt x="7057644" y="418083"/>
                </a:moveTo>
                <a:lnTo>
                  <a:pt x="0" y="418083"/>
                </a:lnTo>
                <a:lnTo>
                  <a:pt x="0" y="2434335"/>
                </a:lnTo>
                <a:lnTo>
                  <a:pt x="7057644" y="2434335"/>
                </a:lnTo>
                <a:lnTo>
                  <a:pt x="7057644" y="418083"/>
                </a:lnTo>
              </a:path>
              <a:path w="7057644" h="2434335">
                <a:moveTo>
                  <a:pt x="5010023" y="0"/>
                </a:moveTo>
                <a:lnTo>
                  <a:pt x="4116959" y="418083"/>
                </a:lnTo>
                <a:lnTo>
                  <a:pt x="5881370" y="418083"/>
                </a:lnTo>
                <a:lnTo>
                  <a:pt x="5010023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4318674" y="4495871"/>
            <a:ext cx="7781379" cy="2683967"/>
          </a:xfrm>
          <a:custGeom>
            <a:avLst/>
            <a:gdLst/>
            <a:ahLst/>
            <a:cxnLst/>
            <a:rect l="l" t="t" r="r" b="b"/>
            <a:pathLst>
              <a:path w="7057644" h="2434335">
                <a:moveTo>
                  <a:pt x="0" y="418083"/>
                </a:moveTo>
                <a:lnTo>
                  <a:pt x="4116959" y="418083"/>
                </a:lnTo>
                <a:lnTo>
                  <a:pt x="5010023" y="0"/>
                </a:lnTo>
                <a:lnTo>
                  <a:pt x="5881370" y="418083"/>
                </a:lnTo>
                <a:lnTo>
                  <a:pt x="7057644" y="418083"/>
                </a:lnTo>
                <a:lnTo>
                  <a:pt x="7057644" y="754125"/>
                </a:lnTo>
                <a:lnTo>
                  <a:pt x="7057644" y="1258188"/>
                </a:lnTo>
                <a:lnTo>
                  <a:pt x="7057644" y="2434335"/>
                </a:lnTo>
                <a:lnTo>
                  <a:pt x="5881370" y="2434335"/>
                </a:lnTo>
                <a:lnTo>
                  <a:pt x="4116959" y="2434335"/>
                </a:lnTo>
                <a:lnTo>
                  <a:pt x="0" y="2434335"/>
                </a:lnTo>
                <a:lnTo>
                  <a:pt x="0" y="1258188"/>
                </a:lnTo>
                <a:lnTo>
                  <a:pt x="0" y="754125"/>
                </a:lnTo>
                <a:lnTo>
                  <a:pt x="0" y="41808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0130764" y="3597480"/>
            <a:ext cx="247000" cy="24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7916154" y="3535309"/>
            <a:ext cx="715800" cy="352858"/>
          </a:xfrm>
          <a:custGeom>
            <a:avLst/>
            <a:gdLst/>
            <a:ahLst/>
            <a:cxnLst/>
            <a:rect l="l" t="t" r="r" b="b"/>
            <a:pathLst>
              <a:path w="649224" h="320039">
                <a:moveTo>
                  <a:pt x="489203" y="0"/>
                </a:moveTo>
                <a:lnTo>
                  <a:pt x="489203" y="80009"/>
                </a:lnTo>
                <a:lnTo>
                  <a:pt x="0" y="80009"/>
                </a:lnTo>
                <a:lnTo>
                  <a:pt x="0" y="240029"/>
                </a:lnTo>
                <a:lnTo>
                  <a:pt x="489203" y="240029"/>
                </a:lnTo>
                <a:lnTo>
                  <a:pt x="489203" y="320039"/>
                </a:lnTo>
                <a:lnTo>
                  <a:pt x="649224" y="160019"/>
                </a:lnTo>
                <a:lnTo>
                  <a:pt x="489203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7916154" y="3535309"/>
            <a:ext cx="715800" cy="352858"/>
          </a:xfrm>
          <a:custGeom>
            <a:avLst/>
            <a:gdLst/>
            <a:ahLst/>
            <a:cxnLst/>
            <a:rect l="l" t="t" r="r" b="b"/>
            <a:pathLst>
              <a:path w="649224" h="320039">
                <a:moveTo>
                  <a:pt x="0" y="80009"/>
                </a:moveTo>
                <a:lnTo>
                  <a:pt x="489203" y="80009"/>
                </a:lnTo>
                <a:lnTo>
                  <a:pt x="489203" y="0"/>
                </a:lnTo>
                <a:lnTo>
                  <a:pt x="649224" y="160019"/>
                </a:lnTo>
                <a:lnTo>
                  <a:pt x="489203" y="320039"/>
                </a:lnTo>
                <a:lnTo>
                  <a:pt x="489203" y="240029"/>
                </a:lnTo>
                <a:lnTo>
                  <a:pt x="0" y="240029"/>
                </a:lnTo>
                <a:lnTo>
                  <a:pt x="0" y="8000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1967961" y="1772695"/>
            <a:ext cx="6618625" cy="940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4918534" y="1863431"/>
            <a:ext cx="253021" cy="396545"/>
          </a:xfrm>
          <a:custGeom>
            <a:avLst/>
            <a:gdLst/>
            <a:ahLst/>
            <a:cxnLst/>
            <a:rect l="l" t="t" r="r" b="b"/>
            <a:pathLst>
              <a:path w="229488" h="359663">
                <a:moveTo>
                  <a:pt x="229488" y="325374"/>
                </a:moveTo>
                <a:lnTo>
                  <a:pt x="130175" y="325374"/>
                </a:lnTo>
                <a:lnTo>
                  <a:pt x="179831" y="359663"/>
                </a:lnTo>
                <a:lnTo>
                  <a:pt x="229488" y="325374"/>
                </a:lnTo>
              </a:path>
              <a:path w="229488" h="359663">
                <a:moveTo>
                  <a:pt x="290956" y="34289"/>
                </a:moveTo>
                <a:lnTo>
                  <a:pt x="68706" y="34289"/>
                </a:lnTo>
                <a:lnTo>
                  <a:pt x="49656" y="89916"/>
                </a:lnTo>
                <a:lnTo>
                  <a:pt x="0" y="124206"/>
                </a:lnTo>
                <a:lnTo>
                  <a:pt x="18923" y="179832"/>
                </a:lnTo>
                <a:lnTo>
                  <a:pt x="0" y="235458"/>
                </a:lnTo>
                <a:lnTo>
                  <a:pt x="49656" y="269748"/>
                </a:lnTo>
                <a:lnTo>
                  <a:pt x="68706" y="325374"/>
                </a:lnTo>
                <a:lnTo>
                  <a:pt x="290956" y="325374"/>
                </a:lnTo>
                <a:lnTo>
                  <a:pt x="310006" y="269748"/>
                </a:lnTo>
                <a:lnTo>
                  <a:pt x="359663" y="235458"/>
                </a:lnTo>
                <a:lnTo>
                  <a:pt x="340740" y="179832"/>
                </a:lnTo>
                <a:lnTo>
                  <a:pt x="359663" y="124206"/>
                </a:lnTo>
                <a:lnTo>
                  <a:pt x="310006" y="89916"/>
                </a:lnTo>
                <a:lnTo>
                  <a:pt x="290956" y="34289"/>
                </a:lnTo>
              </a:path>
              <a:path w="229488" h="359663">
                <a:moveTo>
                  <a:pt x="179831" y="0"/>
                </a:moveTo>
                <a:lnTo>
                  <a:pt x="130175" y="34289"/>
                </a:lnTo>
                <a:lnTo>
                  <a:pt x="229488" y="34289"/>
                </a:lnTo>
                <a:lnTo>
                  <a:pt x="179831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4918535" y="1863431"/>
            <a:ext cx="396545" cy="396545"/>
          </a:xfrm>
          <a:custGeom>
            <a:avLst/>
            <a:gdLst/>
            <a:ahLst/>
            <a:cxnLst/>
            <a:rect l="l" t="t" r="r" b="b"/>
            <a:pathLst>
              <a:path w="359663" h="359663">
                <a:moveTo>
                  <a:pt x="0" y="124206"/>
                </a:moveTo>
                <a:lnTo>
                  <a:pt x="49656" y="89916"/>
                </a:lnTo>
                <a:lnTo>
                  <a:pt x="68706" y="34289"/>
                </a:lnTo>
                <a:lnTo>
                  <a:pt x="130175" y="34289"/>
                </a:lnTo>
                <a:lnTo>
                  <a:pt x="179831" y="0"/>
                </a:lnTo>
                <a:lnTo>
                  <a:pt x="229488" y="34289"/>
                </a:lnTo>
                <a:lnTo>
                  <a:pt x="290956" y="34289"/>
                </a:lnTo>
                <a:lnTo>
                  <a:pt x="310006" y="89916"/>
                </a:lnTo>
                <a:lnTo>
                  <a:pt x="359663" y="124206"/>
                </a:lnTo>
                <a:lnTo>
                  <a:pt x="340740" y="179832"/>
                </a:lnTo>
                <a:lnTo>
                  <a:pt x="359663" y="235458"/>
                </a:lnTo>
                <a:lnTo>
                  <a:pt x="310006" y="269748"/>
                </a:lnTo>
                <a:lnTo>
                  <a:pt x="290956" y="325374"/>
                </a:lnTo>
                <a:lnTo>
                  <a:pt x="229488" y="325374"/>
                </a:lnTo>
                <a:lnTo>
                  <a:pt x="179831" y="359663"/>
                </a:lnTo>
                <a:lnTo>
                  <a:pt x="130175" y="325374"/>
                </a:lnTo>
                <a:lnTo>
                  <a:pt x="68706" y="325374"/>
                </a:lnTo>
                <a:lnTo>
                  <a:pt x="49656" y="269748"/>
                </a:lnTo>
                <a:lnTo>
                  <a:pt x="0" y="235458"/>
                </a:lnTo>
                <a:lnTo>
                  <a:pt x="18923" y="179832"/>
                </a:lnTo>
                <a:lnTo>
                  <a:pt x="0" y="12420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7966562" y="1772695"/>
            <a:ext cx="253022" cy="398226"/>
          </a:xfrm>
          <a:custGeom>
            <a:avLst/>
            <a:gdLst/>
            <a:ahLst/>
            <a:cxnLst/>
            <a:rect l="l" t="t" r="r" b="b"/>
            <a:pathLst>
              <a:path w="229489" h="361188">
                <a:moveTo>
                  <a:pt x="229489" y="326643"/>
                </a:moveTo>
                <a:lnTo>
                  <a:pt x="130175" y="326643"/>
                </a:lnTo>
                <a:lnTo>
                  <a:pt x="179832" y="361188"/>
                </a:lnTo>
                <a:lnTo>
                  <a:pt x="229489" y="326643"/>
                </a:lnTo>
              </a:path>
              <a:path w="229489" h="361188">
                <a:moveTo>
                  <a:pt x="290957" y="34543"/>
                </a:moveTo>
                <a:lnTo>
                  <a:pt x="68707" y="34543"/>
                </a:lnTo>
                <a:lnTo>
                  <a:pt x="49657" y="90296"/>
                </a:lnTo>
                <a:lnTo>
                  <a:pt x="0" y="124840"/>
                </a:lnTo>
                <a:lnTo>
                  <a:pt x="18923" y="180593"/>
                </a:lnTo>
                <a:lnTo>
                  <a:pt x="0" y="236346"/>
                </a:lnTo>
                <a:lnTo>
                  <a:pt x="49657" y="270890"/>
                </a:lnTo>
                <a:lnTo>
                  <a:pt x="68707" y="326643"/>
                </a:lnTo>
                <a:lnTo>
                  <a:pt x="290957" y="326643"/>
                </a:lnTo>
                <a:lnTo>
                  <a:pt x="310007" y="270890"/>
                </a:lnTo>
                <a:lnTo>
                  <a:pt x="359664" y="236346"/>
                </a:lnTo>
                <a:lnTo>
                  <a:pt x="340741" y="180593"/>
                </a:lnTo>
                <a:lnTo>
                  <a:pt x="359664" y="124840"/>
                </a:lnTo>
                <a:lnTo>
                  <a:pt x="310007" y="90296"/>
                </a:lnTo>
                <a:lnTo>
                  <a:pt x="290957" y="34543"/>
                </a:lnTo>
              </a:path>
              <a:path w="229489" h="361188">
                <a:moveTo>
                  <a:pt x="179832" y="0"/>
                </a:moveTo>
                <a:lnTo>
                  <a:pt x="130175" y="34543"/>
                </a:lnTo>
                <a:lnTo>
                  <a:pt x="229489" y="34543"/>
                </a:lnTo>
                <a:lnTo>
                  <a:pt x="179832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7966562" y="1772695"/>
            <a:ext cx="396546" cy="398226"/>
          </a:xfrm>
          <a:custGeom>
            <a:avLst/>
            <a:gdLst/>
            <a:ahLst/>
            <a:cxnLst/>
            <a:rect l="l" t="t" r="r" b="b"/>
            <a:pathLst>
              <a:path w="359664" h="361188">
                <a:moveTo>
                  <a:pt x="0" y="124840"/>
                </a:moveTo>
                <a:lnTo>
                  <a:pt x="49657" y="90296"/>
                </a:lnTo>
                <a:lnTo>
                  <a:pt x="68707" y="34543"/>
                </a:lnTo>
                <a:lnTo>
                  <a:pt x="130175" y="34543"/>
                </a:lnTo>
                <a:lnTo>
                  <a:pt x="179832" y="0"/>
                </a:lnTo>
                <a:lnTo>
                  <a:pt x="229489" y="34543"/>
                </a:lnTo>
                <a:lnTo>
                  <a:pt x="290957" y="34543"/>
                </a:lnTo>
                <a:lnTo>
                  <a:pt x="310007" y="90296"/>
                </a:lnTo>
                <a:lnTo>
                  <a:pt x="359664" y="124840"/>
                </a:lnTo>
                <a:lnTo>
                  <a:pt x="340741" y="180593"/>
                </a:lnTo>
                <a:lnTo>
                  <a:pt x="359664" y="236346"/>
                </a:lnTo>
                <a:lnTo>
                  <a:pt x="310007" y="270890"/>
                </a:lnTo>
                <a:lnTo>
                  <a:pt x="290957" y="326643"/>
                </a:lnTo>
                <a:lnTo>
                  <a:pt x="229489" y="326643"/>
                </a:lnTo>
                <a:lnTo>
                  <a:pt x="179832" y="361188"/>
                </a:lnTo>
                <a:lnTo>
                  <a:pt x="130175" y="326643"/>
                </a:lnTo>
                <a:lnTo>
                  <a:pt x="68707" y="326643"/>
                </a:lnTo>
                <a:lnTo>
                  <a:pt x="49657" y="270890"/>
                </a:lnTo>
                <a:lnTo>
                  <a:pt x="0" y="236346"/>
                </a:lnTo>
                <a:lnTo>
                  <a:pt x="18923" y="180593"/>
                </a:lnTo>
                <a:lnTo>
                  <a:pt x="0" y="12484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1920913" y="3535309"/>
            <a:ext cx="5993561" cy="1270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4185931" y="3834400"/>
            <a:ext cx="253021" cy="398226"/>
          </a:xfrm>
          <a:custGeom>
            <a:avLst/>
            <a:gdLst/>
            <a:ahLst/>
            <a:cxnLst/>
            <a:rect l="l" t="t" r="r" b="b"/>
            <a:pathLst>
              <a:path w="229488" h="361188">
                <a:moveTo>
                  <a:pt x="229488" y="326644"/>
                </a:moveTo>
                <a:lnTo>
                  <a:pt x="130175" y="326644"/>
                </a:lnTo>
                <a:lnTo>
                  <a:pt x="179831" y="361188"/>
                </a:lnTo>
                <a:lnTo>
                  <a:pt x="229488" y="326644"/>
                </a:lnTo>
              </a:path>
              <a:path w="229488" h="361188">
                <a:moveTo>
                  <a:pt x="290956" y="34544"/>
                </a:moveTo>
                <a:lnTo>
                  <a:pt x="68706" y="34544"/>
                </a:lnTo>
                <a:lnTo>
                  <a:pt x="49656" y="90297"/>
                </a:lnTo>
                <a:lnTo>
                  <a:pt x="0" y="124841"/>
                </a:lnTo>
                <a:lnTo>
                  <a:pt x="18923" y="180594"/>
                </a:lnTo>
                <a:lnTo>
                  <a:pt x="0" y="236347"/>
                </a:lnTo>
                <a:lnTo>
                  <a:pt x="49656" y="270891"/>
                </a:lnTo>
                <a:lnTo>
                  <a:pt x="68706" y="326644"/>
                </a:lnTo>
                <a:lnTo>
                  <a:pt x="290956" y="326644"/>
                </a:lnTo>
                <a:lnTo>
                  <a:pt x="310006" y="270891"/>
                </a:lnTo>
                <a:lnTo>
                  <a:pt x="359663" y="236347"/>
                </a:lnTo>
                <a:lnTo>
                  <a:pt x="340740" y="180594"/>
                </a:lnTo>
                <a:lnTo>
                  <a:pt x="359663" y="124841"/>
                </a:lnTo>
                <a:lnTo>
                  <a:pt x="310006" y="90297"/>
                </a:lnTo>
                <a:lnTo>
                  <a:pt x="290956" y="34544"/>
                </a:lnTo>
              </a:path>
              <a:path w="229488" h="361188">
                <a:moveTo>
                  <a:pt x="179831" y="0"/>
                </a:moveTo>
                <a:lnTo>
                  <a:pt x="130175" y="34544"/>
                </a:lnTo>
                <a:lnTo>
                  <a:pt x="229488" y="34544"/>
                </a:lnTo>
                <a:lnTo>
                  <a:pt x="179831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/>
          <p:nvPr/>
        </p:nvSpPr>
        <p:spPr>
          <a:xfrm>
            <a:off x="4185931" y="3834400"/>
            <a:ext cx="396545" cy="398226"/>
          </a:xfrm>
          <a:custGeom>
            <a:avLst/>
            <a:gdLst/>
            <a:ahLst/>
            <a:cxnLst/>
            <a:rect l="l" t="t" r="r" b="b"/>
            <a:pathLst>
              <a:path w="359663" h="361188">
                <a:moveTo>
                  <a:pt x="0" y="124841"/>
                </a:moveTo>
                <a:lnTo>
                  <a:pt x="49656" y="90297"/>
                </a:lnTo>
                <a:lnTo>
                  <a:pt x="68706" y="34544"/>
                </a:lnTo>
                <a:lnTo>
                  <a:pt x="130175" y="34544"/>
                </a:lnTo>
                <a:lnTo>
                  <a:pt x="179831" y="0"/>
                </a:lnTo>
                <a:lnTo>
                  <a:pt x="229488" y="34544"/>
                </a:lnTo>
                <a:lnTo>
                  <a:pt x="290956" y="34544"/>
                </a:lnTo>
                <a:lnTo>
                  <a:pt x="310006" y="90297"/>
                </a:lnTo>
                <a:lnTo>
                  <a:pt x="359663" y="124841"/>
                </a:lnTo>
                <a:lnTo>
                  <a:pt x="340740" y="180594"/>
                </a:lnTo>
                <a:lnTo>
                  <a:pt x="359663" y="236347"/>
                </a:lnTo>
                <a:lnTo>
                  <a:pt x="310006" y="270891"/>
                </a:lnTo>
                <a:lnTo>
                  <a:pt x="290956" y="326644"/>
                </a:lnTo>
                <a:lnTo>
                  <a:pt x="229488" y="326644"/>
                </a:lnTo>
                <a:lnTo>
                  <a:pt x="179831" y="361188"/>
                </a:lnTo>
                <a:lnTo>
                  <a:pt x="130175" y="326644"/>
                </a:lnTo>
                <a:lnTo>
                  <a:pt x="68706" y="326644"/>
                </a:lnTo>
                <a:lnTo>
                  <a:pt x="49656" y="270891"/>
                </a:lnTo>
                <a:lnTo>
                  <a:pt x="0" y="236347"/>
                </a:lnTo>
                <a:lnTo>
                  <a:pt x="18923" y="180594"/>
                </a:lnTo>
                <a:lnTo>
                  <a:pt x="0" y="12484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2" name="object 22"/>
          <p:cNvSpPr txBox="1"/>
          <p:nvPr/>
        </p:nvSpPr>
        <p:spPr>
          <a:xfrm>
            <a:off x="244778" y="164387"/>
            <a:ext cx="3435094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2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969" baseline="80782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969" spc="4" baseline="80782" dirty="0" err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80782" dirty="0" err="1">
                <a:solidFill>
                  <a:srgbClr val="FFFFFF"/>
                </a:solidFill>
                <a:latin typeface="Calibri"/>
                <a:cs typeface="Calibri"/>
              </a:rPr>
              <a:t>ın</a:t>
            </a:r>
            <a:r>
              <a:rPr sz="3969" spc="-37" baseline="80782" dirty="0" err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80782" dirty="0" err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29044" y="708797"/>
            <a:ext cx="83745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Sal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48013" y="708797"/>
            <a:ext cx="82468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175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azı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56227" y="708797"/>
            <a:ext cx="1843268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55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10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Bağlımı&gt;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0341" y="708797"/>
            <a:ext cx="1845620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93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ollünün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08486" y="708797"/>
            <a:ext cx="144537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şısında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33364" y="708797"/>
            <a:ext cx="470479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(X)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86703" y="708797"/>
            <a:ext cx="931883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işa</a:t>
            </a: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eti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88382" y="1853349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39233" y="1943663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06632" y="3915332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06469" y="5021937"/>
            <a:ext cx="7481815" cy="2133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33519">
              <a:lnSpc>
                <a:spcPts val="1902"/>
              </a:lnSpc>
              <a:spcBef>
                <a:spcPts val="95"/>
              </a:spcBef>
            </a:pP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646" spc="-13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durumda</a:t>
            </a:r>
            <a:r>
              <a:rPr sz="2646" spc="-65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26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AZICI</a:t>
            </a:r>
            <a:r>
              <a:rPr sz="2646" spc="-51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3413" dirty="0">
                <a:solidFill>
                  <a:srgbClr val="FFFFFF"/>
                </a:solidFill>
                <a:latin typeface="Calibri"/>
                <a:cs typeface="Calibri"/>
              </a:rPr>
              <a:t>çin;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  <a:spcBef>
                <a:spcPts val="10"/>
              </a:spcBef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Güç</a:t>
            </a:r>
            <a:r>
              <a:rPr sz="2646" spc="-33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dü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7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bas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5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açt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646" spc="-9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46" spc="-2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olun.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bl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116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3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pri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zl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akı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5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-10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un.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spc="-2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pıl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ır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mas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15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-12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un.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39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646" spc="-1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2646" spc="-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646" spc="-34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29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646" spc="-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4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port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arın</a:t>
            </a:r>
            <a:r>
              <a:rPr sz="2646" spc="-5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akı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5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46" spc="-10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1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spc="10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68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3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un.</a:t>
            </a:r>
            <a:endParaRPr sz="1764">
              <a:latin typeface="Calibri"/>
              <a:cs typeface="Calibri"/>
            </a:endParaRPr>
          </a:p>
          <a:p>
            <a:pPr marL="14002">
              <a:lnSpc>
                <a:spcPts val="2117"/>
              </a:lnSpc>
            </a:pP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646" spc="1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çbir</a:t>
            </a:r>
            <a:r>
              <a:rPr sz="2646" spc="-5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şe</a:t>
            </a:r>
            <a:r>
              <a:rPr sz="2646" spc="-10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646" spc="-3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lı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spc="-43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dı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spc="-15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21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vı</a:t>
            </a:r>
            <a:r>
              <a:rPr sz="2646" spc="-62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yine</a:t>
            </a:r>
            <a:r>
              <a:rPr sz="2646" spc="-30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646" spc="-7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bili</a:t>
            </a:r>
            <a:r>
              <a:rPr sz="2646" spc="-3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646" spc="-13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-104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spc="-105" baseline="170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spc="-4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-15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yi</a:t>
            </a:r>
            <a:endParaRPr sz="1764">
              <a:latin typeface="Calibri"/>
              <a:cs typeface="Calibri"/>
            </a:endParaRPr>
          </a:p>
          <a:p>
            <a:pPr marL="14002" marR="33519">
              <a:lnSpc>
                <a:spcPts val="2117"/>
              </a:lnSpc>
            </a:pP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646" spc="4" baseline="1706" dirty="0">
                <a:solidFill>
                  <a:srgbClr val="FFFFFF"/>
                </a:solidFill>
                <a:latin typeface="Calibri"/>
                <a:cs typeface="Calibri"/>
              </a:rPr>
              <a:t>ut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46" spc="-28" baseline="170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6" baseline="1706" dirty="0">
                <a:solidFill>
                  <a:srgbClr val="FFFFFF"/>
                </a:solidFill>
                <a:latin typeface="Calibri"/>
                <a:cs typeface="Calibri"/>
              </a:rPr>
              <a:t>yın.</a:t>
            </a:r>
            <a:endParaRPr sz="176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18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44777" y="164387"/>
            <a:ext cx="12242524" cy="3333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50406">
              <a:lnSpc>
                <a:spcPts val="13092"/>
              </a:lnSpc>
              <a:spcBef>
                <a:spcPts val="654"/>
              </a:spcBef>
            </a:pPr>
            <a:r>
              <a:rPr sz="12679" b="1" spc="2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969" spc="-175" baseline="841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84195" dirty="0">
                <a:solidFill>
                  <a:srgbClr val="FFFFFF"/>
                </a:solidFill>
                <a:latin typeface="Calibri"/>
                <a:cs typeface="Calibri"/>
              </a:rPr>
              <a:t>azı</a:t>
            </a:r>
            <a:r>
              <a:rPr sz="3969" spc="4" baseline="841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8419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969" spc="-69" baseline="84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84195" dirty="0">
                <a:solidFill>
                  <a:srgbClr val="FFFFFF"/>
                </a:solidFill>
                <a:latin typeface="Calibri"/>
                <a:cs typeface="Calibri"/>
              </a:rPr>
              <a:t>Çalışmı</a:t>
            </a:r>
            <a:r>
              <a:rPr sz="3969" spc="-15" baseline="841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8419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646">
              <a:latin typeface="Calibri"/>
              <a:cs typeface="Calibri"/>
            </a:endParaRPr>
          </a:p>
          <a:p>
            <a:pPr marL="457241">
              <a:lnSpc>
                <a:spcPct val="101725"/>
              </a:lnSpc>
              <a:spcBef>
                <a:spcPts val="9211"/>
              </a:spcBef>
            </a:pPr>
            <a:r>
              <a:rPr sz="2646" spc="-28" dirty="0">
                <a:latin typeface="Calibri"/>
                <a:cs typeface="Calibri"/>
              </a:rPr>
              <a:t>t</a:t>
            </a:r>
            <a:r>
              <a:rPr sz="2646" dirty="0">
                <a:latin typeface="Calibri"/>
                <a:cs typeface="Calibri"/>
              </a:rPr>
              <a:t>oner bulundurunuz</a:t>
            </a:r>
            <a:r>
              <a:rPr sz="2646" spc="10" dirty="0">
                <a:latin typeface="Calibri"/>
                <a:cs typeface="Calibri"/>
              </a:rPr>
              <a:t> </a:t>
            </a:r>
            <a:r>
              <a:rPr sz="2646" spc="-32" dirty="0">
                <a:latin typeface="Calibri"/>
                <a:cs typeface="Calibri"/>
              </a:rPr>
              <a:t>v</a:t>
            </a:r>
            <a:r>
              <a:rPr sz="2646" dirty="0">
                <a:latin typeface="Calibri"/>
                <a:cs typeface="Calibri"/>
              </a:rPr>
              <a:t>e</a:t>
            </a:r>
            <a:r>
              <a:rPr sz="2646" spc="10" dirty="0">
                <a:latin typeface="Calibri"/>
                <a:cs typeface="Calibri"/>
              </a:rPr>
              <a:t> </a:t>
            </a:r>
            <a:r>
              <a:rPr sz="2646" dirty="0">
                <a:latin typeface="Calibri"/>
                <a:cs typeface="Calibri"/>
              </a:rPr>
              <a:t>bu </a:t>
            </a:r>
            <a:r>
              <a:rPr sz="2646" spc="-28" dirty="0">
                <a:latin typeface="Calibri"/>
                <a:cs typeface="Calibri"/>
              </a:rPr>
              <a:t>t</a:t>
            </a:r>
            <a:r>
              <a:rPr sz="2646" dirty="0">
                <a:latin typeface="Calibri"/>
                <a:cs typeface="Calibri"/>
              </a:rPr>
              <a:t>oneri</a:t>
            </a:r>
            <a:r>
              <a:rPr sz="2646" spc="-10" dirty="0">
                <a:latin typeface="Calibri"/>
                <a:cs typeface="Calibri"/>
              </a:rPr>
              <a:t> </a:t>
            </a:r>
            <a:r>
              <a:rPr sz="2646" dirty="0">
                <a:latin typeface="Calibri"/>
                <a:cs typeface="Calibri"/>
              </a:rPr>
              <a:t>U</a:t>
            </a:r>
            <a:r>
              <a:rPr sz="2646" spc="-37" dirty="0">
                <a:latin typeface="Calibri"/>
                <a:cs typeface="Calibri"/>
              </a:rPr>
              <a:t>y</a:t>
            </a:r>
            <a:r>
              <a:rPr sz="2646" dirty="0">
                <a:latin typeface="Calibri"/>
                <a:cs typeface="Calibri"/>
              </a:rPr>
              <a:t>gulama</a:t>
            </a:r>
            <a:r>
              <a:rPr sz="2646" spc="-10" dirty="0">
                <a:latin typeface="Calibri"/>
                <a:cs typeface="Calibri"/>
              </a:rPr>
              <a:t> </a:t>
            </a:r>
            <a:r>
              <a:rPr sz="2646" dirty="0">
                <a:latin typeface="Calibri"/>
                <a:cs typeface="Calibri"/>
              </a:rPr>
              <a:t>İzleme</a:t>
            </a:r>
            <a:r>
              <a:rPr sz="2646" spc="-10" dirty="0">
                <a:latin typeface="Calibri"/>
                <a:cs typeface="Calibri"/>
              </a:rPr>
              <a:t> </a:t>
            </a:r>
            <a:r>
              <a:rPr sz="2646" spc="-15" dirty="0">
                <a:latin typeface="Calibri"/>
                <a:cs typeface="Calibri"/>
              </a:rPr>
              <a:t>g</a:t>
            </a:r>
            <a:r>
              <a:rPr sz="2646" dirty="0">
                <a:latin typeface="Calibri"/>
                <a:cs typeface="Calibri"/>
              </a:rPr>
              <a:t>ö</a:t>
            </a:r>
            <a:r>
              <a:rPr sz="2646" spc="-43" dirty="0">
                <a:latin typeface="Calibri"/>
                <a:cs typeface="Calibri"/>
              </a:rPr>
              <a:t>r</a:t>
            </a:r>
            <a:r>
              <a:rPr sz="2646" dirty="0">
                <a:latin typeface="Calibri"/>
                <a:cs typeface="Calibri"/>
              </a:rPr>
              <a:t>e</a:t>
            </a:r>
            <a:r>
              <a:rPr sz="2646" spc="-10" dirty="0">
                <a:latin typeface="Calibri"/>
                <a:cs typeface="Calibri"/>
              </a:rPr>
              <a:t>v</a:t>
            </a:r>
            <a:r>
              <a:rPr sz="2646" dirty="0">
                <a:latin typeface="Calibri"/>
                <a:cs typeface="Calibri"/>
              </a:rPr>
              <a:t>lile</a:t>
            </a:r>
            <a:r>
              <a:rPr sz="2646" spc="4" dirty="0">
                <a:latin typeface="Calibri"/>
                <a:cs typeface="Calibri"/>
              </a:rPr>
              <a:t>r</a:t>
            </a:r>
            <a:r>
              <a:rPr sz="2646" dirty="0">
                <a:latin typeface="Calibri"/>
                <a:cs typeface="Calibri"/>
              </a:rPr>
              <a:t>inin ulaşmasını</a:t>
            </a:r>
            <a:r>
              <a:rPr sz="2646" spc="-15" dirty="0">
                <a:latin typeface="Calibri"/>
                <a:cs typeface="Calibri"/>
              </a:rPr>
              <a:t> </a:t>
            </a:r>
            <a:r>
              <a:rPr sz="2646" dirty="0">
                <a:latin typeface="Calibri"/>
                <a:cs typeface="Calibri"/>
              </a:rPr>
              <a:t>sağl</a:t>
            </a:r>
            <a:r>
              <a:rPr sz="2646" spc="-55" dirty="0">
                <a:latin typeface="Calibri"/>
                <a:cs typeface="Calibri"/>
              </a:rPr>
              <a:t>a</a:t>
            </a:r>
            <a:r>
              <a:rPr sz="2646" dirty="0">
                <a:latin typeface="Calibri"/>
                <a:cs typeface="Calibri"/>
              </a:rPr>
              <a:t>yınız.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142" y="1903792"/>
            <a:ext cx="21003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035" y="1924061"/>
            <a:ext cx="9909622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  <a:tabLst>
                <a:tab pos="6594824" algn="l"/>
              </a:tabLst>
            </a:pPr>
            <a:r>
              <a:rPr sz="3969" spc="-175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azı</a:t>
            </a:r>
            <a:r>
              <a:rPr sz="3969" spc="4" baseline="3413" dirty="0">
                <a:latin typeface="Calibri"/>
                <a:cs typeface="Calibri"/>
              </a:rPr>
              <a:t>c</a:t>
            </a:r>
            <a:r>
              <a:rPr sz="3969" baseline="3413" dirty="0">
                <a:latin typeface="Calibri"/>
                <a:cs typeface="Calibri"/>
              </a:rPr>
              <a:t>ı </a:t>
            </a:r>
            <a:r>
              <a:rPr sz="3969" spc="-21" baseline="3413" dirty="0">
                <a:latin typeface="Calibri"/>
                <a:cs typeface="Calibri"/>
              </a:rPr>
              <a:t>ç</a:t>
            </a:r>
            <a:r>
              <a:rPr sz="3969" baseline="3413" dirty="0">
                <a:latin typeface="Calibri"/>
                <a:cs typeface="Calibri"/>
              </a:rPr>
              <a:t>alışmı</a:t>
            </a:r>
            <a:r>
              <a:rPr sz="3969" spc="-15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o</a:t>
            </a:r>
            <a:r>
              <a:rPr sz="3969" spc="-43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sa</a:t>
            </a:r>
            <a:r>
              <a:rPr sz="3969" spc="-43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öncelikle</a:t>
            </a:r>
            <a:r>
              <a:rPr sz="3969" spc="-4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ağ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ablosunu, </a:t>
            </a:r>
            <a:r>
              <a:rPr sz="3969" spc="-49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ağıt	</a:t>
            </a:r>
            <a:r>
              <a:rPr sz="3969" spc="-32" baseline="3413" dirty="0">
                <a:latin typeface="Calibri"/>
                <a:cs typeface="Calibri"/>
              </a:rPr>
              <a:t>v</a:t>
            </a:r>
            <a:r>
              <a:rPr sz="3969" baseline="3413" dirty="0">
                <a:latin typeface="Calibri"/>
                <a:cs typeface="Calibri"/>
              </a:rPr>
              <a:t>e </a:t>
            </a:r>
            <a:r>
              <a:rPr sz="3969" spc="-21" baseline="3413" dirty="0">
                <a:latin typeface="Calibri"/>
                <a:cs typeface="Calibri"/>
              </a:rPr>
              <a:t>t</a:t>
            </a:r>
            <a:r>
              <a:rPr sz="3969" baseline="3413" dirty="0">
                <a:latin typeface="Calibri"/>
                <a:cs typeface="Calibri"/>
              </a:rPr>
              <a:t>oneri </a:t>
            </a:r>
            <a:r>
              <a:rPr sz="3969" spc="-93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o</a:t>
            </a:r>
            <a:r>
              <a:rPr sz="3969" spc="-32" baseline="3413" dirty="0">
                <a:latin typeface="Calibri"/>
                <a:cs typeface="Calibri"/>
              </a:rPr>
              <a:t>n</a:t>
            </a:r>
            <a:r>
              <a:rPr sz="3969" baseline="3413" dirty="0">
                <a:latin typeface="Calibri"/>
                <a:cs typeface="Calibri"/>
              </a:rPr>
              <a:t>t</a:t>
            </a:r>
            <a:r>
              <a:rPr sz="3969" spc="-37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ol</a:t>
            </a:r>
            <a:r>
              <a:rPr sz="3969" spc="-21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ediniz.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142" y="2710326"/>
            <a:ext cx="21003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036" y="2730594"/>
            <a:ext cx="1145245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latin typeface="Calibri"/>
                <a:cs typeface="Calibri"/>
              </a:rPr>
              <a:t>Sın</a:t>
            </a:r>
            <a:r>
              <a:rPr sz="3969" spc="-32" baseline="3413" dirty="0">
                <a:latin typeface="Calibri"/>
                <a:cs typeface="Calibri"/>
              </a:rPr>
              <a:t>a</a:t>
            </a:r>
            <a:r>
              <a:rPr sz="3969" baseline="3413" dirty="0">
                <a:latin typeface="Calibri"/>
                <a:cs typeface="Calibri"/>
              </a:rPr>
              <a:t>v mer</a:t>
            </a:r>
            <a:r>
              <a:rPr sz="3969" spc="-76" baseline="3413" dirty="0">
                <a:latin typeface="Calibri"/>
                <a:cs typeface="Calibri"/>
              </a:rPr>
              <a:t>k</a:t>
            </a:r>
            <a:r>
              <a:rPr sz="3969" spc="-21" baseline="3413" dirty="0">
                <a:latin typeface="Calibri"/>
                <a:cs typeface="Calibri"/>
              </a:rPr>
              <a:t>e</a:t>
            </a:r>
            <a:r>
              <a:rPr sz="3969" baseline="3413" dirty="0">
                <a:latin typeface="Calibri"/>
                <a:cs typeface="Calibri"/>
              </a:rPr>
              <a:t>zinde</a:t>
            </a:r>
            <a:r>
              <a:rPr sz="3969" spc="-21" baseline="3413" dirty="0">
                <a:latin typeface="Calibri"/>
                <a:cs typeface="Calibri"/>
              </a:rPr>
              <a:t> y</a:t>
            </a:r>
            <a:r>
              <a:rPr sz="3969" baseline="3413" dirty="0">
                <a:latin typeface="Calibri"/>
                <a:cs typeface="Calibri"/>
              </a:rPr>
              <a:t>e</a:t>
            </a:r>
            <a:r>
              <a:rPr sz="3969" spc="-32" baseline="3413" dirty="0">
                <a:latin typeface="Calibri"/>
                <a:cs typeface="Calibri"/>
              </a:rPr>
              <a:t>t</a:t>
            </a:r>
            <a:r>
              <a:rPr sz="3969" baseline="3413" dirty="0">
                <a:latin typeface="Calibri"/>
                <a:cs typeface="Calibri"/>
              </a:rPr>
              <a:t>e</a:t>
            </a:r>
            <a:r>
              <a:rPr sz="3969" spc="4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i</a:t>
            </a:r>
            <a:r>
              <a:rPr sz="3969" spc="-26" baseline="3413" dirty="0">
                <a:latin typeface="Calibri"/>
                <a:cs typeface="Calibri"/>
              </a:rPr>
              <a:t> 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adar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ağıdı</a:t>
            </a:r>
            <a:r>
              <a:rPr sz="3969" spc="-28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her </a:t>
            </a:r>
            <a:r>
              <a:rPr sz="3969" spc="-43" baseline="3413" dirty="0">
                <a:latin typeface="Calibri"/>
                <a:cs typeface="Calibri"/>
              </a:rPr>
              <a:t>z</a:t>
            </a:r>
            <a:r>
              <a:rPr sz="3969" baseline="3413" dirty="0">
                <a:latin typeface="Calibri"/>
                <a:cs typeface="Calibri"/>
              </a:rPr>
              <a:t>am</a:t>
            </a:r>
            <a:r>
              <a:rPr sz="3969" spc="4" baseline="3413" dirty="0">
                <a:latin typeface="Calibri"/>
                <a:cs typeface="Calibri"/>
              </a:rPr>
              <a:t>a</a:t>
            </a:r>
            <a:r>
              <a:rPr sz="3969" baseline="3413" dirty="0">
                <a:latin typeface="Calibri"/>
                <a:cs typeface="Calibri"/>
              </a:rPr>
              <a:t>n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hazır bulundurunuz.</a:t>
            </a:r>
            <a:r>
              <a:rPr sz="3969" spc="4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Mutla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</a:t>
            </a:r>
            <a:r>
              <a:rPr sz="3969" spc="-28" baseline="3413" dirty="0">
                <a:latin typeface="Calibri"/>
                <a:cs typeface="Calibri"/>
              </a:rPr>
              <a:t> </a:t>
            </a:r>
            <a:r>
              <a:rPr sz="3969" spc="-21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ed</a:t>
            </a:r>
            <a:r>
              <a:rPr sz="3969" spc="4" baseline="3413" dirty="0">
                <a:latin typeface="Calibri"/>
                <a:cs typeface="Calibri"/>
              </a:rPr>
              <a:t>e</a:t>
            </a:r>
            <a:r>
              <a:rPr sz="3969" baseline="3413" dirty="0">
                <a:latin typeface="Calibri"/>
                <a:cs typeface="Calibri"/>
              </a:rPr>
              <a:t>k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142" y="3920409"/>
            <a:ext cx="210035" cy="364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036" y="3940677"/>
            <a:ext cx="12147084" cy="1574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latin typeface="Calibri"/>
                <a:cs typeface="Calibri"/>
              </a:rPr>
              <a:t>Ağ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ablosunu</a:t>
            </a:r>
            <a:r>
              <a:rPr sz="3969" spc="-4" baseline="3413" dirty="0">
                <a:latin typeface="Calibri"/>
                <a:cs typeface="Calibri"/>
              </a:rPr>
              <a:t> </a:t>
            </a:r>
            <a:r>
              <a:rPr sz="3969" spc="-93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o</a:t>
            </a:r>
            <a:r>
              <a:rPr sz="3969" spc="-32" baseline="3413" dirty="0">
                <a:latin typeface="Calibri"/>
                <a:cs typeface="Calibri"/>
              </a:rPr>
              <a:t>n</a:t>
            </a:r>
            <a:r>
              <a:rPr sz="3969" baseline="3413" dirty="0">
                <a:latin typeface="Calibri"/>
                <a:cs typeface="Calibri"/>
              </a:rPr>
              <a:t>t</a:t>
            </a:r>
            <a:r>
              <a:rPr sz="3969" spc="-37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ol</a:t>
            </a:r>
            <a:r>
              <a:rPr sz="3969" spc="-4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ediniz </a:t>
            </a:r>
            <a:r>
              <a:rPr sz="3969" spc="-32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azı</a:t>
            </a:r>
            <a:r>
              <a:rPr sz="3969" spc="4" baseline="3413" dirty="0">
                <a:latin typeface="Calibri"/>
                <a:cs typeface="Calibri"/>
              </a:rPr>
              <a:t>c</a:t>
            </a:r>
            <a:r>
              <a:rPr sz="3969" baseline="3413" dirty="0">
                <a:latin typeface="Calibri"/>
                <a:cs typeface="Calibri"/>
              </a:rPr>
              <a:t>ının</a:t>
            </a:r>
            <a:r>
              <a:rPr sz="3969" spc="-28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aç</a:t>
            </a:r>
            <a:r>
              <a:rPr sz="3969" spc="4" baseline="3413" dirty="0">
                <a:latin typeface="Calibri"/>
                <a:cs typeface="Calibri"/>
              </a:rPr>
              <a:t>ı</a:t>
            </a:r>
            <a:r>
              <a:rPr sz="3969" baseline="3413" dirty="0">
                <a:latin typeface="Calibri"/>
                <a:cs typeface="Calibri"/>
              </a:rPr>
              <a:t>k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oldu</a:t>
            </a:r>
            <a:r>
              <a:rPr sz="3969" spc="-4" baseline="3413" dirty="0">
                <a:latin typeface="Calibri"/>
                <a:cs typeface="Calibri"/>
              </a:rPr>
              <a:t>ğ</a:t>
            </a:r>
            <a:r>
              <a:rPr sz="3969" baseline="3413" dirty="0">
                <a:latin typeface="Calibri"/>
                <a:cs typeface="Calibri"/>
              </a:rPr>
              <a:t>undan emins</a:t>
            </a:r>
            <a:r>
              <a:rPr sz="3969" spc="4" baseline="3413" dirty="0">
                <a:latin typeface="Calibri"/>
                <a:cs typeface="Calibri"/>
              </a:rPr>
              <a:t>e</a:t>
            </a:r>
            <a:r>
              <a:rPr sz="3969" baseline="3413" dirty="0">
                <a:latin typeface="Calibri"/>
                <a:cs typeface="Calibri"/>
              </a:rPr>
              <a:t>niz ağ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yu</a:t>
            </a:r>
            <a:r>
              <a:rPr sz="3969" spc="-37" baseline="3413" dirty="0">
                <a:latin typeface="Calibri"/>
                <a:cs typeface="Calibri"/>
              </a:rPr>
              <a:t>v</a:t>
            </a:r>
            <a:r>
              <a:rPr sz="3969" baseline="3413" dirty="0">
                <a:latin typeface="Calibri"/>
                <a:cs typeface="Calibri"/>
              </a:rPr>
              <a:t>asının</a:t>
            </a:r>
            <a:r>
              <a:rPr sz="3969" spc="4" baseline="3413" dirty="0">
                <a:latin typeface="Calibri"/>
                <a:cs typeface="Calibri"/>
              </a:rPr>
              <a:t> </a:t>
            </a:r>
            <a:r>
              <a:rPr sz="3969" spc="-32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anında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ağ</a:t>
            </a:r>
            <a:endParaRPr sz="2646" dirty="0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  <a:spcBef>
                <a:spcPts val="18"/>
              </a:spcBef>
              <a:tabLst>
                <a:tab pos="8877110" algn="l"/>
              </a:tabLst>
            </a:pPr>
            <a:r>
              <a:rPr sz="3969" baseline="1137" dirty="0">
                <a:latin typeface="Calibri"/>
                <a:cs typeface="Calibri"/>
              </a:rPr>
              <a:t>ışıkları</a:t>
            </a:r>
            <a:r>
              <a:rPr sz="3969" spc="-26" baseline="1137" dirty="0">
                <a:latin typeface="Calibri"/>
                <a:cs typeface="Calibri"/>
              </a:rPr>
              <a:t> </a:t>
            </a:r>
            <a:r>
              <a:rPr sz="3969" spc="-32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anı</a:t>
            </a:r>
            <a:r>
              <a:rPr sz="3969" spc="-15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or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olması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spc="-28" baseline="1137" dirty="0">
                <a:latin typeface="Calibri"/>
                <a:cs typeface="Calibri"/>
              </a:rPr>
              <a:t>g</a:t>
            </a:r>
            <a:r>
              <a:rPr sz="3969" baseline="1137" dirty="0">
                <a:latin typeface="Calibri"/>
                <a:cs typeface="Calibri"/>
              </a:rPr>
              <a:t>e</a:t>
            </a:r>
            <a:r>
              <a:rPr sz="3969" spc="-32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eki</a:t>
            </a:r>
            <a:r>
              <a:rPr sz="3969" spc="-258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</a:t>
            </a:r>
            <a:r>
              <a:rPr sz="3969" spc="-21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Bu ışıklar</a:t>
            </a:r>
            <a:r>
              <a:rPr sz="3969" spc="-28" baseline="1137" dirty="0">
                <a:latin typeface="Calibri"/>
                <a:cs typeface="Calibri"/>
              </a:rPr>
              <a:t> </a:t>
            </a:r>
            <a:r>
              <a:rPr sz="3969" spc="-32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anmı</a:t>
            </a:r>
            <a:r>
              <a:rPr sz="3969" spc="-15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o</a:t>
            </a:r>
            <a:r>
              <a:rPr sz="3969" spc="-43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sa</a:t>
            </a:r>
            <a:r>
              <a:rPr sz="3969" spc="-28" baseline="1137" dirty="0">
                <a:latin typeface="Calibri"/>
                <a:cs typeface="Calibri"/>
              </a:rPr>
              <a:t> </a:t>
            </a:r>
            <a:r>
              <a:rPr sz="3969" spc="-32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azı</a:t>
            </a:r>
            <a:r>
              <a:rPr sz="3969" spc="4" baseline="1137" dirty="0">
                <a:latin typeface="Calibri"/>
                <a:cs typeface="Calibri"/>
              </a:rPr>
              <a:t>c</a:t>
            </a:r>
            <a:r>
              <a:rPr sz="3969" baseline="1137" dirty="0">
                <a:latin typeface="Calibri"/>
                <a:cs typeface="Calibri"/>
              </a:rPr>
              <a:t>ının</a:t>
            </a:r>
            <a:r>
              <a:rPr sz="3969" spc="-28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a</a:t>
            </a:r>
            <a:r>
              <a:rPr sz="3969" spc="-55" baseline="1137" dirty="0">
                <a:latin typeface="Calibri"/>
                <a:cs typeface="Calibri"/>
              </a:rPr>
              <a:t>ğ</a:t>
            </a:r>
            <a:r>
              <a:rPr sz="3969" baseline="1137" dirty="0">
                <a:latin typeface="Calibri"/>
                <a:cs typeface="Calibri"/>
              </a:rPr>
              <a:t>a	bağlanmasında</a:t>
            </a:r>
            <a:endParaRPr sz="2646" dirty="0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</a:pPr>
            <a:r>
              <a:rPr sz="3969" baseline="1137" dirty="0">
                <a:latin typeface="Calibri"/>
                <a:cs typeface="Calibri"/>
              </a:rPr>
              <a:t>p</a:t>
            </a:r>
            <a:r>
              <a:rPr sz="3969" spc="-37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o</a:t>
            </a:r>
            <a:r>
              <a:rPr sz="3969" spc="-4" baseline="1137" dirty="0">
                <a:latin typeface="Calibri"/>
                <a:cs typeface="Calibri"/>
              </a:rPr>
              <a:t>b</a:t>
            </a:r>
            <a:r>
              <a:rPr sz="3969" baseline="1137" dirty="0">
                <a:latin typeface="Calibri"/>
                <a:cs typeface="Calibri"/>
              </a:rPr>
              <a:t>lem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spc="-43" baseline="1137" dirty="0">
                <a:latin typeface="Calibri"/>
                <a:cs typeface="Calibri"/>
              </a:rPr>
              <a:t>v</a:t>
            </a:r>
            <a:r>
              <a:rPr sz="3969" baseline="1137" dirty="0">
                <a:latin typeface="Calibri"/>
                <a:cs typeface="Calibri"/>
              </a:rPr>
              <a:t>a</a:t>
            </a:r>
            <a:r>
              <a:rPr sz="3969" spc="-37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dı</a:t>
            </a:r>
            <a:r>
              <a:rPr sz="3969" spc="-263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</a:t>
            </a:r>
            <a:r>
              <a:rPr sz="3969" spc="-4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Bu durumda</a:t>
            </a:r>
            <a:r>
              <a:rPr sz="3969" spc="-21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hem </a:t>
            </a:r>
            <a:r>
              <a:rPr sz="3969" spc="-32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azıcı</a:t>
            </a:r>
            <a:r>
              <a:rPr sz="3969" spc="-28" baseline="1137" dirty="0">
                <a:latin typeface="Calibri"/>
                <a:cs typeface="Calibri"/>
              </a:rPr>
              <a:t> t</a:t>
            </a:r>
            <a:r>
              <a:rPr sz="3969" baseline="1137" dirty="0">
                <a:latin typeface="Calibri"/>
                <a:cs typeface="Calibri"/>
              </a:rPr>
              <a:t>a</a:t>
            </a:r>
            <a:r>
              <a:rPr sz="3969" spc="-49" baseline="1137" dirty="0">
                <a:latin typeface="Calibri"/>
                <a:cs typeface="Calibri"/>
              </a:rPr>
              <a:t>r</a:t>
            </a:r>
            <a:r>
              <a:rPr sz="3969" spc="-10" baseline="1137" dirty="0">
                <a:latin typeface="Calibri"/>
                <a:cs typeface="Calibri"/>
              </a:rPr>
              <a:t>a</a:t>
            </a:r>
            <a:r>
              <a:rPr sz="3969" baseline="1137" dirty="0">
                <a:latin typeface="Calibri"/>
                <a:cs typeface="Calibri"/>
              </a:rPr>
              <a:t>fındaki</a:t>
            </a:r>
            <a:r>
              <a:rPr sz="3969" spc="-32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hem du</a:t>
            </a:r>
            <a:r>
              <a:rPr sz="3969" spc="-49" baseline="1137" dirty="0">
                <a:latin typeface="Calibri"/>
                <a:cs typeface="Calibri"/>
              </a:rPr>
              <a:t>v</a:t>
            </a:r>
            <a:r>
              <a:rPr sz="3969" baseline="1137" dirty="0">
                <a:latin typeface="Calibri"/>
                <a:cs typeface="Calibri"/>
              </a:rPr>
              <a:t>ar </a:t>
            </a:r>
            <a:r>
              <a:rPr sz="3969" spc="-28" baseline="1137" dirty="0">
                <a:latin typeface="Calibri"/>
                <a:cs typeface="Calibri"/>
              </a:rPr>
              <a:t>t</a:t>
            </a:r>
            <a:r>
              <a:rPr sz="3969" baseline="1137" dirty="0">
                <a:latin typeface="Calibri"/>
                <a:cs typeface="Calibri"/>
              </a:rPr>
              <a:t>a</a:t>
            </a:r>
            <a:r>
              <a:rPr sz="3969" spc="-49" baseline="1137" dirty="0">
                <a:latin typeface="Calibri"/>
                <a:cs typeface="Calibri"/>
              </a:rPr>
              <a:t>r</a:t>
            </a:r>
            <a:r>
              <a:rPr sz="3969" spc="-10" baseline="1137" dirty="0">
                <a:latin typeface="Calibri"/>
                <a:cs typeface="Calibri"/>
              </a:rPr>
              <a:t>a</a:t>
            </a:r>
            <a:r>
              <a:rPr sz="3969" baseline="1137" dirty="0">
                <a:latin typeface="Calibri"/>
                <a:cs typeface="Calibri"/>
              </a:rPr>
              <a:t>fındaki</a:t>
            </a:r>
            <a:r>
              <a:rPr sz="3969" spc="-32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yu</a:t>
            </a:r>
            <a:r>
              <a:rPr sz="3969" spc="-43" baseline="1137" dirty="0">
                <a:latin typeface="Calibri"/>
                <a:cs typeface="Calibri"/>
              </a:rPr>
              <a:t>v</a:t>
            </a:r>
            <a:r>
              <a:rPr sz="3969" baseline="1137" dirty="0">
                <a:latin typeface="Calibri"/>
                <a:cs typeface="Calibri"/>
              </a:rPr>
              <a:t>ala</a:t>
            </a:r>
            <a:r>
              <a:rPr sz="3969" spc="-49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a </a:t>
            </a:r>
            <a:r>
              <a:rPr sz="3969" spc="-37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azıcı</a:t>
            </a:r>
            <a:endParaRPr sz="2646" dirty="0">
              <a:latin typeface="Calibri"/>
              <a:cs typeface="Calibri"/>
            </a:endParaRPr>
          </a:p>
          <a:p>
            <a:pPr marL="14002" marR="50406">
              <a:lnSpc>
                <a:spcPts val="3181"/>
              </a:lnSpc>
            </a:pPr>
            <a:r>
              <a:rPr sz="3969" spc="-37" baseline="1137" dirty="0">
                <a:latin typeface="Calibri"/>
                <a:cs typeface="Calibri"/>
              </a:rPr>
              <a:t>k</a:t>
            </a:r>
            <a:r>
              <a:rPr sz="3969" baseline="1137" dirty="0">
                <a:latin typeface="Calibri"/>
                <a:cs typeface="Calibri"/>
              </a:rPr>
              <a:t>ablolarının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spc="-28" baseline="1137" dirty="0">
                <a:latin typeface="Calibri"/>
                <a:cs typeface="Calibri"/>
              </a:rPr>
              <a:t>t</a:t>
            </a:r>
            <a:r>
              <a:rPr sz="3969" baseline="1137" dirty="0">
                <a:latin typeface="Calibri"/>
                <a:cs typeface="Calibri"/>
              </a:rPr>
              <a:t>am</a:t>
            </a:r>
            <a:r>
              <a:rPr sz="3969" spc="-21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oturmasını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sağl</a:t>
            </a:r>
            <a:r>
              <a:rPr sz="3969" spc="-55" baseline="1137" dirty="0">
                <a:latin typeface="Calibri"/>
                <a:cs typeface="Calibri"/>
              </a:rPr>
              <a:t>a</a:t>
            </a:r>
            <a:r>
              <a:rPr sz="3969" baseline="1137" dirty="0">
                <a:latin typeface="Calibri"/>
                <a:cs typeface="Calibri"/>
              </a:rPr>
              <a:t>yınız.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Ge</a:t>
            </a:r>
            <a:r>
              <a:rPr sz="3969" spc="-32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eki</a:t>
            </a:r>
            <a:r>
              <a:rPr sz="3969" spc="-32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se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spc="-37" baseline="1137" dirty="0">
                <a:latin typeface="Calibri"/>
                <a:cs typeface="Calibri"/>
              </a:rPr>
              <a:t>k</a:t>
            </a:r>
            <a:r>
              <a:rPr sz="3969" baseline="1137" dirty="0">
                <a:latin typeface="Calibri"/>
                <a:cs typeface="Calibri"/>
              </a:rPr>
              <a:t>ablo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deği</a:t>
            </a:r>
            <a:r>
              <a:rPr sz="3969" spc="-28" baseline="1137" dirty="0">
                <a:latin typeface="Calibri"/>
                <a:cs typeface="Calibri"/>
              </a:rPr>
              <a:t>ş</a:t>
            </a:r>
            <a:r>
              <a:rPr sz="3969" baseline="1137" dirty="0">
                <a:latin typeface="Calibri"/>
                <a:cs typeface="Calibri"/>
              </a:rPr>
              <a:t>tiriniz.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2142" y="5937109"/>
            <a:ext cx="210035" cy="364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036" y="5957378"/>
            <a:ext cx="11958893" cy="767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43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ine</a:t>
            </a:r>
            <a:r>
              <a:rPr sz="3969" spc="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de </a:t>
            </a:r>
            <a:r>
              <a:rPr sz="3969" spc="-15" baseline="3413" dirty="0">
                <a:latin typeface="Calibri"/>
                <a:cs typeface="Calibri"/>
              </a:rPr>
              <a:t>ç</a:t>
            </a:r>
            <a:r>
              <a:rPr sz="3969" spc="-43" baseline="3413" dirty="0">
                <a:latin typeface="Calibri"/>
                <a:cs typeface="Calibri"/>
              </a:rPr>
              <a:t>ö</a:t>
            </a:r>
            <a:r>
              <a:rPr sz="3969" baseline="3413" dirty="0">
                <a:latin typeface="Calibri"/>
                <a:cs typeface="Calibri"/>
              </a:rPr>
              <a:t>züm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bulunamadı</a:t>
            </a:r>
            <a:r>
              <a:rPr sz="3969" spc="-10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sa </a:t>
            </a:r>
            <a:r>
              <a:rPr sz="3969" spc="-49" baseline="3413" dirty="0">
                <a:latin typeface="Calibri"/>
                <a:cs typeface="Calibri"/>
              </a:rPr>
              <a:t>v</a:t>
            </a:r>
            <a:r>
              <a:rPr sz="3969" baseline="3413" dirty="0">
                <a:latin typeface="Calibri"/>
                <a:cs typeface="Calibri"/>
              </a:rPr>
              <a:t>a</a:t>
            </a:r>
            <a:r>
              <a:rPr sz="3969" spc="-32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sa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di</a:t>
            </a:r>
            <a:r>
              <a:rPr sz="3969" spc="-28" baseline="3413" dirty="0">
                <a:latin typeface="Calibri"/>
                <a:cs typeface="Calibri"/>
              </a:rPr>
              <a:t>ğ</a:t>
            </a:r>
            <a:r>
              <a:rPr sz="3969" baseline="3413" dirty="0">
                <a:latin typeface="Calibri"/>
                <a:cs typeface="Calibri"/>
              </a:rPr>
              <a:t>er salonun </a:t>
            </a:r>
            <a:r>
              <a:rPr sz="3969" spc="-32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azı</a:t>
            </a:r>
            <a:r>
              <a:rPr sz="3969" spc="4" baseline="3413" dirty="0">
                <a:latin typeface="Calibri"/>
                <a:cs typeface="Calibri"/>
              </a:rPr>
              <a:t>c</a:t>
            </a:r>
            <a:r>
              <a:rPr sz="3969" baseline="3413" dirty="0">
                <a:latin typeface="Calibri"/>
                <a:cs typeface="Calibri"/>
              </a:rPr>
              <a:t>ısını</a:t>
            </a:r>
            <a:r>
              <a:rPr sz="3969" spc="-32" baseline="3413" dirty="0">
                <a:latin typeface="Calibri"/>
                <a:cs typeface="Calibri"/>
              </a:rPr>
              <a:t> 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ullanmak</a:t>
            </a:r>
            <a:r>
              <a:rPr sz="3969" spc="-4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için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0</a:t>
            </a:r>
            <a:r>
              <a:rPr sz="3969" spc="-10" baseline="3413" dirty="0">
                <a:latin typeface="Calibri"/>
                <a:cs typeface="Calibri"/>
              </a:rPr>
              <a:t>3</a:t>
            </a:r>
            <a:r>
              <a:rPr sz="3969" baseline="3413" dirty="0">
                <a:latin typeface="Calibri"/>
                <a:cs typeface="Calibri"/>
              </a:rPr>
              <a:t>12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spc="-4" baseline="3413" dirty="0">
                <a:latin typeface="Calibri"/>
                <a:cs typeface="Calibri"/>
              </a:rPr>
              <a:t>4</a:t>
            </a:r>
            <a:r>
              <a:rPr sz="3969" baseline="3413" dirty="0">
                <a:latin typeface="Calibri"/>
                <a:cs typeface="Calibri"/>
              </a:rPr>
              <a:t>13</a:t>
            </a:r>
            <a:r>
              <a:rPr sz="3969" spc="-28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25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  <a:spcBef>
                <a:spcPts val="18"/>
              </a:spcBef>
            </a:pPr>
            <a:r>
              <a:rPr sz="3969" baseline="1137" dirty="0">
                <a:latin typeface="Calibri"/>
                <a:cs typeface="Calibri"/>
              </a:rPr>
              <a:t>73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numa</a:t>
            </a:r>
            <a:r>
              <a:rPr sz="3969" spc="-55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alı</a:t>
            </a:r>
            <a:r>
              <a:rPr sz="3969" spc="-26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h</a:t>
            </a:r>
            <a:r>
              <a:rPr sz="3969" spc="-28" baseline="1137" dirty="0">
                <a:latin typeface="Calibri"/>
                <a:cs typeface="Calibri"/>
              </a:rPr>
              <a:t>a</a:t>
            </a:r>
            <a:r>
              <a:rPr sz="3969" spc="-37" baseline="1137" dirty="0">
                <a:latin typeface="Calibri"/>
                <a:cs typeface="Calibri"/>
              </a:rPr>
              <a:t>t</a:t>
            </a:r>
            <a:r>
              <a:rPr sz="3969" spc="-28" baseline="1137" dirty="0">
                <a:latin typeface="Calibri"/>
                <a:cs typeface="Calibri"/>
              </a:rPr>
              <a:t>t</a:t>
            </a:r>
            <a:r>
              <a:rPr sz="3969" baseline="1137" dirty="0">
                <a:latin typeface="Calibri"/>
                <a:cs typeface="Calibri"/>
              </a:rPr>
              <a:t>an de</a:t>
            </a:r>
            <a:r>
              <a:rPr sz="3969" spc="-32" baseline="1137" dirty="0">
                <a:latin typeface="Calibri"/>
                <a:cs typeface="Calibri"/>
              </a:rPr>
              <a:t>s</a:t>
            </a:r>
            <a:r>
              <a:rPr sz="3969" spc="-28" baseline="1137" dirty="0">
                <a:latin typeface="Calibri"/>
                <a:cs typeface="Calibri"/>
              </a:rPr>
              <a:t>t</a:t>
            </a:r>
            <a:r>
              <a:rPr sz="3969" baseline="1137" dirty="0">
                <a:latin typeface="Calibri"/>
                <a:cs typeface="Calibri"/>
              </a:rPr>
              <a:t>ek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alınız.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49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036852" y="2371995"/>
            <a:ext cx="9340680" cy="4367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9" name="object 9"/>
          <p:cNvSpPr/>
          <p:nvPr/>
        </p:nvSpPr>
        <p:spPr>
          <a:xfrm>
            <a:off x="7832140" y="4289756"/>
            <a:ext cx="715800" cy="352858"/>
          </a:xfrm>
          <a:custGeom>
            <a:avLst/>
            <a:gdLst/>
            <a:ahLst/>
            <a:cxnLst/>
            <a:rect l="l" t="t" r="r" b="b"/>
            <a:pathLst>
              <a:path w="649224" h="320039">
                <a:moveTo>
                  <a:pt x="489203" y="0"/>
                </a:moveTo>
                <a:lnTo>
                  <a:pt x="489203" y="80009"/>
                </a:lnTo>
                <a:lnTo>
                  <a:pt x="0" y="80009"/>
                </a:lnTo>
                <a:lnTo>
                  <a:pt x="0" y="240029"/>
                </a:lnTo>
                <a:lnTo>
                  <a:pt x="489203" y="240029"/>
                </a:lnTo>
                <a:lnTo>
                  <a:pt x="489203" y="320039"/>
                </a:lnTo>
                <a:lnTo>
                  <a:pt x="649224" y="160019"/>
                </a:lnTo>
                <a:lnTo>
                  <a:pt x="489203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0" name="object 10"/>
          <p:cNvSpPr/>
          <p:nvPr/>
        </p:nvSpPr>
        <p:spPr>
          <a:xfrm>
            <a:off x="7832140" y="4289756"/>
            <a:ext cx="715800" cy="352858"/>
          </a:xfrm>
          <a:custGeom>
            <a:avLst/>
            <a:gdLst/>
            <a:ahLst/>
            <a:cxnLst/>
            <a:rect l="l" t="t" r="r" b="b"/>
            <a:pathLst>
              <a:path w="649224" h="320039">
                <a:moveTo>
                  <a:pt x="0" y="80009"/>
                </a:moveTo>
                <a:lnTo>
                  <a:pt x="489203" y="80009"/>
                </a:lnTo>
                <a:lnTo>
                  <a:pt x="489203" y="0"/>
                </a:lnTo>
                <a:lnTo>
                  <a:pt x="649224" y="160019"/>
                </a:lnTo>
                <a:lnTo>
                  <a:pt x="489203" y="320039"/>
                </a:lnTo>
                <a:lnTo>
                  <a:pt x="489203" y="240029"/>
                </a:lnTo>
                <a:lnTo>
                  <a:pt x="0" y="240029"/>
                </a:lnTo>
                <a:lnTo>
                  <a:pt x="0" y="8000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1" name="object 11"/>
          <p:cNvSpPr/>
          <p:nvPr/>
        </p:nvSpPr>
        <p:spPr>
          <a:xfrm>
            <a:off x="10046750" y="4358648"/>
            <a:ext cx="247000" cy="248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2" name="object 12"/>
          <p:cNvSpPr/>
          <p:nvPr/>
        </p:nvSpPr>
        <p:spPr>
          <a:xfrm>
            <a:off x="1852022" y="1722288"/>
            <a:ext cx="6618625" cy="940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3" name="object 13"/>
          <p:cNvSpPr/>
          <p:nvPr/>
        </p:nvSpPr>
        <p:spPr>
          <a:xfrm>
            <a:off x="4763948" y="2122193"/>
            <a:ext cx="254142" cy="398226"/>
          </a:xfrm>
          <a:custGeom>
            <a:avLst/>
            <a:gdLst/>
            <a:ahLst/>
            <a:cxnLst/>
            <a:rect l="l" t="t" r="r" b="b"/>
            <a:pathLst>
              <a:path w="230505" h="361188">
                <a:moveTo>
                  <a:pt x="230505" y="326643"/>
                </a:moveTo>
                <a:lnTo>
                  <a:pt x="130683" y="326643"/>
                </a:lnTo>
                <a:lnTo>
                  <a:pt x="180594" y="361188"/>
                </a:lnTo>
                <a:lnTo>
                  <a:pt x="230505" y="326643"/>
                </a:lnTo>
              </a:path>
              <a:path w="230505" h="361188">
                <a:moveTo>
                  <a:pt x="292226" y="34543"/>
                </a:moveTo>
                <a:lnTo>
                  <a:pt x="68961" y="34543"/>
                </a:lnTo>
                <a:lnTo>
                  <a:pt x="49911" y="90297"/>
                </a:lnTo>
                <a:lnTo>
                  <a:pt x="0" y="124840"/>
                </a:lnTo>
                <a:lnTo>
                  <a:pt x="19050" y="180593"/>
                </a:lnTo>
                <a:lnTo>
                  <a:pt x="0" y="236347"/>
                </a:lnTo>
                <a:lnTo>
                  <a:pt x="49911" y="270890"/>
                </a:lnTo>
                <a:lnTo>
                  <a:pt x="68961" y="326643"/>
                </a:lnTo>
                <a:lnTo>
                  <a:pt x="292226" y="326643"/>
                </a:lnTo>
                <a:lnTo>
                  <a:pt x="311276" y="270890"/>
                </a:lnTo>
                <a:lnTo>
                  <a:pt x="361188" y="236347"/>
                </a:lnTo>
                <a:lnTo>
                  <a:pt x="342138" y="180593"/>
                </a:lnTo>
                <a:lnTo>
                  <a:pt x="361188" y="124840"/>
                </a:lnTo>
                <a:lnTo>
                  <a:pt x="311276" y="90297"/>
                </a:lnTo>
                <a:lnTo>
                  <a:pt x="292226" y="34543"/>
                </a:lnTo>
              </a:path>
              <a:path w="230505" h="361188">
                <a:moveTo>
                  <a:pt x="180594" y="0"/>
                </a:moveTo>
                <a:lnTo>
                  <a:pt x="130683" y="34543"/>
                </a:lnTo>
                <a:lnTo>
                  <a:pt x="230505" y="34543"/>
                </a:lnTo>
                <a:lnTo>
                  <a:pt x="180594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4" name="object 14"/>
          <p:cNvSpPr/>
          <p:nvPr/>
        </p:nvSpPr>
        <p:spPr>
          <a:xfrm>
            <a:off x="4763947" y="2122193"/>
            <a:ext cx="398226" cy="398226"/>
          </a:xfrm>
          <a:custGeom>
            <a:avLst/>
            <a:gdLst/>
            <a:ahLst/>
            <a:cxnLst/>
            <a:rect l="l" t="t" r="r" b="b"/>
            <a:pathLst>
              <a:path w="361188" h="361188">
                <a:moveTo>
                  <a:pt x="0" y="124840"/>
                </a:moveTo>
                <a:lnTo>
                  <a:pt x="49911" y="90297"/>
                </a:lnTo>
                <a:lnTo>
                  <a:pt x="68961" y="34543"/>
                </a:lnTo>
                <a:lnTo>
                  <a:pt x="130683" y="34543"/>
                </a:lnTo>
                <a:lnTo>
                  <a:pt x="180594" y="0"/>
                </a:lnTo>
                <a:lnTo>
                  <a:pt x="230505" y="34543"/>
                </a:lnTo>
                <a:lnTo>
                  <a:pt x="292226" y="34543"/>
                </a:lnTo>
                <a:lnTo>
                  <a:pt x="311276" y="90297"/>
                </a:lnTo>
                <a:lnTo>
                  <a:pt x="361188" y="124840"/>
                </a:lnTo>
                <a:lnTo>
                  <a:pt x="342138" y="180593"/>
                </a:lnTo>
                <a:lnTo>
                  <a:pt x="361188" y="236347"/>
                </a:lnTo>
                <a:lnTo>
                  <a:pt x="311276" y="270890"/>
                </a:lnTo>
                <a:lnTo>
                  <a:pt x="292226" y="326643"/>
                </a:lnTo>
                <a:lnTo>
                  <a:pt x="230505" y="326643"/>
                </a:lnTo>
                <a:lnTo>
                  <a:pt x="180594" y="361188"/>
                </a:lnTo>
                <a:lnTo>
                  <a:pt x="130683" y="326643"/>
                </a:lnTo>
                <a:lnTo>
                  <a:pt x="68961" y="326643"/>
                </a:lnTo>
                <a:lnTo>
                  <a:pt x="49911" y="270890"/>
                </a:lnTo>
                <a:lnTo>
                  <a:pt x="0" y="236347"/>
                </a:lnTo>
                <a:lnTo>
                  <a:pt x="19050" y="180593"/>
                </a:lnTo>
                <a:lnTo>
                  <a:pt x="0" y="12484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5" name="object 15"/>
          <p:cNvSpPr/>
          <p:nvPr/>
        </p:nvSpPr>
        <p:spPr>
          <a:xfrm>
            <a:off x="7850624" y="2085227"/>
            <a:ext cx="253022" cy="396545"/>
          </a:xfrm>
          <a:custGeom>
            <a:avLst/>
            <a:gdLst/>
            <a:ahLst/>
            <a:cxnLst/>
            <a:rect l="l" t="t" r="r" b="b"/>
            <a:pathLst>
              <a:path w="229489" h="359663">
                <a:moveTo>
                  <a:pt x="229489" y="325374"/>
                </a:moveTo>
                <a:lnTo>
                  <a:pt x="130175" y="325374"/>
                </a:lnTo>
                <a:lnTo>
                  <a:pt x="179831" y="359663"/>
                </a:lnTo>
                <a:lnTo>
                  <a:pt x="229489" y="325374"/>
                </a:lnTo>
              </a:path>
              <a:path w="229489" h="359663">
                <a:moveTo>
                  <a:pt x="290956" y="34289"/>
                </a:moveTo>
                <a:lnTo>
                  <a:pt x="68706" y="34289"/>
                </a:lnTo>
                <a:lnTo>
                  <a:pt x="49656" y="89915"/>
                </a:lnTo>
                <a:lnTo>
                  <a:pt x="0" y="124205"/>
                </a:lnTo>
                <a:lnTo>
                  <a:pt x="18923" y="179831"/>
                </a:lnTo>
                <a:lnTo>
                  <a:pt x="0" y="235457"/>
                </a:lnTo>
                <a:lnTo>
                  <a:pt x="49656" y="269748"/>
                </a:lnTo>
                <a:lnTo>
                  <a:pt x="68706" y="325374"/>
                </a:lnTo>
                <a:lnTo>
                  <a:pt x="290956" y="325374"/>
                </a:lnTo>
                <a:lnTo>
                  <a:pt x="310006" y="269748"/>
                </a:lnTo>
                <a:lnTo>
                  <a:pt x="359664" y="235457"/>
                </a:lnTo>
                <a:lnTo>
                  <a:pt x="340741" y="179831"/>
                </a:lnTo>
                <a:lnTo>
                  <a:pt x="359664" y="124205"/>
                </a:lnTo>
                <a:lnTo>
                  <a:pt x="310006" y="89915"/>
                </a:lnTo>
                <a:lnTo>
                  <a:pt x="290956" y="34289"/>
                </a:lnTo>
              </a:path>
              <a:path w="229489" h="359663">
                <a:moveTo>
                  <a:pt x="179831" y="0"/>
                </a:moveTo>
                <a:lnTo>
                  <a:pt x="130175" y="34289"/>
                </a:lnTo>
                <a:lnTo>
                  <a:pt x="229489" y="34289"/>
                </a:lnTo>
                <a:lnTo>
                  <a:pt x="179831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6" name="object 16"/>
          <p:cNvSpPr/>
          <p:nvPr/>
        </p:nvSpPr>
        <p:spPr>
          <a:xfrm>
            <a:off x="7850624" y="2085227"/>
            <a:ext cx="396546" cy="396545"/>
          </a:xfrm>
          <a:custGeom>
            <a:avLst/>
            <a:gdLst/>
            <a:ahLst/>
            <a:cxnLst/>
            <a:rect l="l" t="t" r="r" b="b"/>
            <a:pathLst>
              <a:path w="359664" h="359663">
                <a:moveTo>
                  <a:pt x="0" y="124205"/>
                </a:moveTo>
                <a:lnTo>
                  <a:pt x="49656" y="89915"/>
                </a:lnTo>
                <a:lnTo>
                  <a:pt x="68706" y="34289"/>
                </a:lnTo>
                <a:lnTo>
                  <a:pt x="130175" y="34289"/>
                </a:lnTo>
                <a:lnTo>
                  <a:pt x="179831" y="0"/>
                </a:lnTo>
                <a:lnTo>
                  <a:pt x="229489" y="34289"/>
                </a:lnTo>
                <a:lnTo>
                  <a:pt x="290956" y="34289"/>
                </a:lnTo>
                <a:lnTo>
                  <a:pt x="310006" y="89915"/>
                </a:lnTo>
                <a:lnTo>
                  <a:pt x="359664" y="124205"/>
                </a:lnTo>
                <a:lnTo>
                  <a:pt x="340741" y="179831"/>
                </a:lnTo>
                <a:lnTo>
                  <a:pt x="359664" y="235457"/>
                </a:lnTo>
                <a:lnTo>
                  <a:pt x="310006" y="269748"/>
                </a:lnTo>
                <a:lnTo>
                  <a:pt x="290956" y="325374"/>
                </a:lnTo>
                <a:lnTo>
                  <a:pt x="229489" y="325374"/>
                </a:lnTo>
                <a:lnTo>
                  <a:pt x="179831" y="359663"/>
                </a:lnTo>
                <a:lnTo>
                  <a:pt x="130175" y="325374"/>
                </a:lnTo>
                <a:lnTo>
                  <a:pt x="68706" y="325374"/>
                </a:lnTo>
                <a:lnTo>
                  <a:pt x="49656" y="269748"/>
                </a:lnTo>
                <a:lnTo>
                  <a:pt x="0" y="235457"/>
                </a:lnTo>
                <a:lnTo>
                  <a:pt x="18923" y="179831"/>
                </a:lnTo>
                <a:lnTo>
                  <a:pt x="0" y="12420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7" name="object 17"/>
          <p:cNvSpPr/>
          <p:nvPr/>
        </p:nvSpPr>
        <p:spPr>
          <a:xfrm>
            <a:off x="1852022" y="2780864"/>
            <a:ext cx="2911926" cy="2525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8" name="object 18"/>
          <p:cNvSpPr/>
          <p:nvPr/>
        </p:nvSpPr>
        <p:spPr>
          <a:xfrm>
            <a:off x="2540097" y="4658740"/>
            <a:ext cx="264955" cy="265319"/>
          </a:xfrm>
          <a:custGeom>
            <a:avLst/>
            <a:gdLst/>
            <a:ahLst/>
            <a:cxnLst/>
            <a:rect l="l" t="t" r="r" b="b"/>
            <a:pathLst>
              <a:path w="240312" h="240642">
                <a:moveTo>
                  <a:pt x="0" y="120248"/>
                </a:moveTo>
                <a:lnTo>
                  <a:pt x="7627" y="77943"/>
                </a:lnTo>
                <a:lnTo>
                  <a:pt x="28667" y="42219"/>
                </a:lnTo>
                <a:lnTo>
                  <a:pt x="60351" y="15844"/>
                </a:lnTo>
                <a:lnTo>
                  <a:pt x="99914" y="1583"/>
                </a:lnTo>
                <a:lnTo>
                  <a:pt x="114375" y="0"/>
                </a:lnTo>
                <a:lnTo>
                  <a:pt x="129893" y="808"/>
                </a:lnTo>
                <a:lnTo>
                  <a:pt x="172075" y="12556"/>
                </a:lnTo>
                <a:lnTo>
                  <a:pt x="205996" y="36288"/>
                </a:lnTo>
                <a:lnTo>
                  <a:pt x="229471" y="69435"/>
                </a:lnTo>
                <a:lnTo>
                  <a:pt x="240312" y="109424"/>
                </a:lnTo>
                <a:lnTo>
                  <a:pt x="239603" y="125578"/>
                </a:lnTo>
                <a:lnTo>
                  <a:pt x="228468" y="169095"/>
                </a:lnTo>
                <a:lnTo>
                  <a:pt x="205711" y="203811"/>
                </a:lnTo>
                <a:lnTo>
                  <a:pt x="173764" y="227956"/>
                </a:lnTo>
                <a:lnTo>
                  <a:pt x="135059" y="239758"/>
                </a:lnTo>
                <a:lnTo>
                  <a:pt x="121076" y="240642"/>
                </a:lnTo>
                <a:lnTo>
                  <a:pt x="106314" y="239766"/>
                </a:lnTo>
                <a:lnTo>
                  <a:pt x="65691" y="227428"/>
                </a:lnTo>
                <a:lnTo>
                  <a:pt x="32662" y="202661"/>
                </a:lnTo>
                <a:lnTo>
                  <a:pt x="9924" y="168207"/>
                </a:lnTo>
                <a:lnTo>
                  <a:pt x="175" y="126810"/>
                </a:lnTo>
                <a:lnTo>
                  <a:pt x="0" y="12024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19" name="object 19"/>
          <p:cNvSpPr/>
          <p:nvPr/>
        </p:nvSpPr>
        <p:spPr>
          <a:xfrm>
            <a:off x="5242828" y="4677340"/>
            <a:ext cx="6455638" cy="2683968"/>
          </a:xfrm>
          <a:custGeom>
            <a:avLst/>
            <a:gdLst/>
            <a:ahLst/>
            <a:cxnLst/>
            <a:rect l="l" t="t" r="r" b="b"/>
            <a:pathLst>
              <a:path w="5855208" h="2434336">
                <a:moveTo>
                  <a:pt x="5855208" y="418084"/>
                </a:moveTo>
                <a:lnTo>
                  <a:pt x="0" y="418084"/>
                </a:lnTo>
                <a:lnTo>
                  <a:pt x="0" y="2434336"/>
                </a:lnTo>
                <a:lnTo>
                  <a:pt x="5855208" y="2434336"/>
                </a:lnTo>
                <a:lnTo>
                  <a:pt x="5855208" y="418084"/>
                </a:lnTo>
              </a:path>
              <a:path w="5855208" h="2434336">
                <a:moveTo>
                  <a:pt x="4156455" y="0"/>
                </a:moveTo>
                <a:lnTo>
                  <a:pt x="3415538" y="418084"/>
                </a:lnTo>
                <a:lnTo>
                  <a:pt x="4879340" y="418084"/>
                </a:lnTo>
                <a:lnTo>
                  <a:pt x="4156455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0" name="object 20"/>
          <p:cNvSpPr/>
          <p:nvPr/>
        </p:nvSpPr>
        <p:spPr>
          <a:xfrm>
            <a:off x="5242828" y="4677340"/>
            <a:ext cx="6455638" cy="2683968"/>
          </a:xfrm>
          <a:custGeom>
            <a:avLst/>
            <a:gdLst/>
            <a:ahLst/>
            <a:cxnLst/>
            <a:rect l="l" t="t" r="r" b="b"/>
            <a:pathLst>
              <a:path w="5855208" h="2434336">
                <a:moveTo>
                  <a:pt x="0" y="418084"/>
                </a:moveTo>
                <a:lnTo>
                  <a:pt x="3415538" y="418084"/>
                </a:lnTo>
                <a:lnTo>
                  <a:pt x="4156455" y="0"/>
                </a:lnTo>
                <a:lnTo>
                  <a:pt x="4879340" y="418084"/>
                </a:lnTo>
                <a:lnTo>
                  <a:pt x="5855208" y="418084"/>
                </a:lnTo>
                <a:lnTo>
                  <a:pt x="5855208" y="754126"/>
                </a:lnTo>
                <a:lnTo>
                  <a:pt x="5855208" y="1258189"/>
                </a:lnTo>
                <a:lnTo>
                  <a:pt x="5855208" y="2434336"/>
                </a:lnTo>
                <a:lnTo>
                  <a:pt x="4879340" y="2434336"/>
                </a:lnTo>
                <a:lnTo>
                  <a:pt x="3415538" y="2434336"/>
                </a:lnTo>
                <a:lnTo>
                  <a:pt x="0" y="2434336"/>
                </a:lnTo>
                <a:lnTo>
                  <a:pt x="0" y="1258189"/>
                </a:lnTo>
                <a:lnTo>
                  <a:pt x="0" y="754126"/>
                </a:lnTo>
                <a:lnTo>
                  <a:pt x="0" y="418084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1" name="object 21"/>
          <p:cNvSpPr/>
          <p:nvPr/>
        </p:nvSpPr>
        <p:spPr>
          <a:xfrm>
            <a:off x="4962220" y="2827912"/>
            <a:ext cx="5993561" cy="1270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2" name="object 22"/>
          <p:cNvSpPr/>
          <p:nvPr/>
        </p:nvSpPr>
        <p:spPr>
          <a:xfrm>
            <a:off x="8349666" y="3145486"/>
            <a:ext cx="253022" cy="396545"/>
          </a:xfrm>
          <a:custGeom>
            <a:avLst/>
            <a:gdLst/>
            <a:ahLst/>
            <a:cxnLst/>
            <a:rect l="l" t="t" r="r" b="b"/>
            <a:pathLst>
              <a:path w="229489" h="359663">
                <a:moveTo>
                  <a:pt x="229489" y="325374"/>
                </a:moveTo>
                <a:lnTo>
                  <a:pt x="130175" y="325374"/>
                </a:lnTo>
                <a:lnTo>
                  <a:pt x="179832" y="359663"/>
                </a:lnTo>
                <a:lnTo>
                  <a:pt x="229489" y="325374"/>
                </a:lnTo>
              </a:path>
              <a:path w="229489" h="359663">
                <a:moveTo>
                  <a:pt x="290957" y="34289"/>
                </a:moveTo>
                <a:lnTo>
                  <a:pt x="68707" y="34289"/>
                </a:lnTo>
                <a:lnTo>
                  <a:pt x="49657" y="89916"/>
                </a:lnTo>
                <a:lnTo>
                  <a:pt x="0" y="124206"/>
                </a:lnTo>
                <a:lnTo>
                  <a:pt x="18923" y="179832"/>
                </a:lnTo>
                <a:lnTo>
                  <a:pt x="0" y="235458"/>
                </a:lnTo>
                <a:lnTo>
                  <a:pt x="49657" y="269748"/>
                </a:lnTo>
                <a:lnTo>
                  <a:pt x="68707" y="325374"/>
                </a:lnTo>
                <a:lnTo>
                  <a:pt x="290957" y="325374"/>
                </a:lnTo>
                <a:lnTo>
                  <a:pt x="310007" y="269748"/>
                </a:lnTo>
                <a:lnTo>
                  <a:pt x="359664" y="235458"/>
                </a:lnTo>
                <a:lnTo>
                  <a:pt x="340741" y="179832"/>
                </a:lnTo>
                <a:lnTo>
                  <a:pt x="359664" y="124206"/>
                </a:lnTo>
                <a:lnTo>
                  <a:pt x="310007" y="89916"/>
                </a:lnTo>
                <a:lnTo>
                  <a:pt x="290957" y="34289"/>
                </a:lnTo>
              </a:path>
              <a:path w="229489" h="359663">
                <a:moveTo>
                  <a:pt x="179832" y="0"/>
                </a:moveTo>
                <a:lnTo>
                  <a:pt x="130175" y="34289"/>
                </a:lnTo>
                <a:lnTo>
                  <a:pt x="229489" y="34289"/>
                </a:lnTo>
                <a:lnTo>
                  <a:pt x="179832" y="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3" name="object 23"/>
          <p:cNvSpPr/>
          <p:nvPr/>
        </p:nvSpPr>
        <p:spPr>
          <a:xfrm>
            <a:off x="8349666" y="3145486"/>
            <a:ext cx="396546" cy="396545"/>
          </a:xfrm>
          <a:custGeom>
            <a:avLst/>
            <a:gdLst/>
            <a:ahLst/>
            <a:cxnLst/>
            <a:rect l="l" t="t" r="r" b="b"/>
            <a:pathLst>
              <a:path w="359664" h="359663">
                <a:moveTo>
                  <a:pt x="0" y="124206"/>
                </a:moveTo>
                <a:lnTo>
                  <a:pt x="49657" y="89916"/>
                </a:lnTo>
                <a:lnTo>
                  <a:pt x="68707" y="34289"/>
                </a:lnTo>
                <a:lnTo>
                  <a:pt x="130175" y="34289"/>
                </a:lnTo>
                <a:lnTo>
                  <a:pt x="179832" y="0"/>
                </a:lnTo>
                <a:lnTo>
                  <a:pt x="229489" y="34289"/>
                </a:lnTo>
                <a:lnTo>
                  <a:pt x="290957" y="34289"/>
                </a:lnTo>
                <a:lnTo>
                  <a:pt x="310007" y="89916"/>
                </a:lnTo>
                <a:lnTo>
                  <a:pt x="359664" y="124206"/>
                </a:lnTo>
                <a:lnTo>
                  <a:pt x="340741" y="179832"/>
                </a:lnTo>
                <a:lnTo>
                  <a:pt x="359664" y="235458"/>
                </a:lnTo>
                <a:lnTo>
                  <a:pt x="310007" y="269748"/>
                </a:lnTo>
                <a:lnTo>
                  <a:pt x="290957" y="325374"/>
                </a:lnTo>
                <a:lnTo>
                  <a:pt x="229489" y="325374"/>
                </a:lnTo>
                <a:lnTo>
                  <a:pt x="179832" y="359663"/>
                </a:lnTo>
                <a:lnTo>
                  <a:pt x="130175" y="325374"/>
                </a:lnTo>
                <a:lnTo>
                  <a:pt x="68707" y="325374"/>
                </a:lnTo>
                <a:lnTo>
                  <a:pt x="49657" y="269748"/>
                </a:lnTo>
                <a:lnTo>
                  <a:pt x="0" y="235458"/>
                </a:lnTo>
                <a:lnTo>
                  <a:pt x="18923" y="179832"/>
                </a:lnTo>
                <a:lnTo>
                  <a:pt x="0" y="12420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4" name="object 24"/>
          <p:cNvSpPr/>
          <p:nvPr/>
        </p:nvSpPr>
        <p:spPr>
          <a:xfrm>
            <a:off x="1828498" y="5526442"/>
            <a:ext cx="3264785" cy="14467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5" name="object 25"/>
          <p:cNvSpPr/>
          <p:nvPr/>
        </p:nvSpPr>
        <p:spPr>
          <a:xfrm>
            <a:off x="3864159" y="6083456"/>
            <a:ext cx="396545" cy="396546"/>
          </a:xfrm>
          <a:custGeom>
            <a:avLst/>
            <a:gdLst/>
            <a:ahLst/>
            <a:cxnLst/>
            <a:rect l="l" t="t" r="r" b="b"/>
            <a:pathLst>
              <a:path w="359663" h="359663">
                <a:moveTo>
                  <a:pt x="0" y="179832"/>
                </a:moveTo>
                <a:lnTo>
                  <a:pt x="5226" y="136617"/>
                </a:lnTo>
                <a:lnTo>
                  <a:pt x="20073" y="97190"/>
                </a:lnTo>
                <a:lnTo>
                  <a:pt x="43290" y="62801"/>
                </a:lnTo>
                <a:lnTo>
                  <a:pt x="73627" y="34698"/>
                </a:lnTo>
                <a:lnTo>
                  <a:pt x="109835" y="14132"/>
                </a:lnTo>
                <a:lnTo>
                  <a:pt x="150663" y="2353"/>
                </a:lnTo>
                <a:lnTo>
                  <a:pt x="179832" y="0"/>
                </a:lnTo>
                <a:lnTo>
                  <a:pt x="194580" y="596"/>
                </a:lnTo>
                <a:lnTo>
                  <a:pt x="236671" y="9168"/>
                </a:lnTo>
                <a:lnTo>
                  <a:pt x="274557" y="26944"/>
                </a:lnTo>
                <a:lnTo>
                  <a:pt x="306990" y="52673"/>
                </a:lnTo>
                <a:lnTo>
                  <a:pt x="332719" y="85106"/>
                </a:lnTo>
                <a:lnTo>
                  <a:pt x="350495" y="122992"/>
                </a:lnTo>
                <a:lnTo>
                  <a:pt x="359067" y="165083"/>
                </a:lnTo>
                <a:lnTo>
                  <a:pt x="359663" y="179832"/>
                </a:lnTo>
                <a:lnTo>
                  <a:pt x="359067" y="194580"/>
                </a:lnTo>
                <a:lnTo>
                  <a:pt x="350495" y="236671"/>
                </a:lnTo>
                <a:lnTo>
                  <a:pt x="332719" y="274557"/>
                </a:lnTo>
                <a:lnTo>
                  <a:pt x="306990" y="306990"/>
                </a:lnTo>
                <a:lnTo>
                  <a:pt x="274557" y="332719"/>
                </a:lnTo>
                <a:lnTo>
                  <a:pt x="236671" y="350495"/>
                </a:lnTo>
                <a:lnTo>
                  <a:pt x="194580" y="359067"/>
                </a:lnTo>
                <a:lnTo>
                  <a:pt x="179832" y="359664"/>
                </a:lnTo>
                <a:lnTo>
                  <a:pt x="165083" y="359067"/>
                </a:lnTo>
                <a:lnTo>
                  <a:pt x="122992" y="350495"/>
                </a:lnTo>
                <a:lnTo>
                  <a:pt x="85106" y="332719"/>
                </a:lnTo>
                <a:lnTo>
                  <a:pt x="52673" y="306990"/>
                </a:lnTo>
                <a:lnTo>
                  <a:pt x="26944" y="274557"/>
                </a:lnTo>
                <a:lnTo>
                  <a:pt x="9168" y="236671"/>
                </a:lnTo>
                <a:lnTo>
                  <a:pt x="596" y="194580"/>
                </a:lnTo>
                <a:lnTo>
                  <a:pt x="0" y="17983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6" name="object 26"/>
          <p:cNvSpPr/>
          <p:nvPr/>
        </p:nvSpPr>
        <p:spPr>
          <a:xfrm>
            <a:off x="2948265" y="5569009"/>
            <a:ext cx="109497" cy="38085"/>
          </a:xfrm>
          <a:custGeom>
            <a:avLst/>
            <a:gdLst/>
            <a:ahLst/>
            <a:cxnLst/>
            <a:rect l="l" t="t" r="r" b="b"/>
            <a:pathLst>
              <a:path w="99313" h="34544">
                <a:moveTo>
                  <a:pt x="99313" y="0"/>
                </a:moveTo>
                <a:lnTo>
                  <a:pt x="0" y="0"/>
                </a:lnTo>
                <a:lnTo>
                  <a:pt x="49656" y="34543"/>
                </a:lnTo>
                <a:lnTo>
                  <a:pt x="99313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7" name="object 27"/>
          <p:cNvSpPr/>
          <p:nvPr/>
        </p:nvSpPr>
        <p:spPr>
          <a:xfrm>
            <a:off x="2804741" y="5246955"/>
            <a:ext cx="396545" cy="322054"/>
          </a:xfrm>
          <a:custGeom>
            <a:avLst/>
            <a:gdLst/>
            <a:ahLst/>
            <a:cxnLst/>
            <a:rect l="l" t="t" r="r" b="b"/>
            <a:pathLst>
              <a:path w="359663" h="292100">
                <a:moveTo>
                  <a:pt x="290956" y="0"/>
                </a:moveTo>
                <a:lnTo>
                  <a:pt x="68706" y="0"/>
                </a:lnTo>
                <a:lnTo>
                  <a:pt x="49656" y="55752"/>
                </a:lnTo>
                <a:lnTo>
                  <a:pt x="0" y="90296"/>
                </a:lnTo>
                <a:lnTo>
                  <a:pt x="18923" y="146049"/>
                </a:lnTo>
                <a:lnTo>
                  <a:pt x="0" y="201802"/>
                </a:lnTo>
                <a:lnTo>
                  <a:pt x="49656" y="236346"/>
                </a:lnTo>
                <a:lnTo>
                  <a:pt x="68706" y="292099"/>
                </a:lnTo>
                <a:lnTo>
                  <a:pt x="290956" y="292099"/>
                </a:lnTo>
                <a:lnTo>
                  <a:pt x="310006" y="236346"/>
                </a:lnTo>
                <a:lnTo>
                  <a:pt x="359663" y="201802"/>
                </a:lnTo>
                <a:lnTo>
                  <a:pt x="340741" y="146049"/>
                </a:lnTo>
                <a:lnTo>
                  <a:pt x="359663" y="90296"/>
                </a:lnTo>
                <a:lnTo>
                  <a:pt x="310006" y="55752"/>
                </a:lnTo>
                <a:lnTo>
                  <a:pt x="290956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8" name="object 28"/>
          <p:cNvSpPr/>
          <p:nvPr/>
        </p:nvSpPr>
        <p:spPr>
          <a:xfrm>
            <a:off x="2948265" y="5208869"/>
            <a:ext cx="109497" cy="38085"/>
          </a:xfrm>
          <a:custGeom>
            <a:avLst/>
            <a:gdLst/>
            <a:ahLst/>
            <a:cxnLst/>
            <a:rect l="l" t="t" r="r" b="b"/>
            <a:pathLst>
              <a:path w="99313" h="34544">
                <a:moveTo>
                  <a:pt x="49656" y="0"/>
                </a:moveTo>
                <a:lnTo>
                  <a:pt x="0" y="34543"/>
                </a:lnTo>
                <a:lnTo>
                  <a:pt x="99313" y="34543"/>
                </a:lnTo>
                <a:lnTo>
                  <a:pt x="49656" y="0"/>
                </a:lnTo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29" name="object 29"/>
          <p:cNvSpPr/>
          <p:nvPr/>
        </p:nvSpPr>
        <p:spPr>
          <a:xfrm>
            <a:off x="2804741" y="5208869"/>
            <a:ext cx="396545" cy="398226"/>
          </a:xfrm>
          <a:custGeom>
            <a:avLst/>
            <a:gdLst/>
            <a:ahLst/>
            <a:cxnLst/>
            <a:rect l="l" t="t" r="r" b="b"/>
            <a:pathLst>
              <a:path w="359663" h="361188">
                <a:moveTo>
                  <a:pt x="0" y="124841"/>
                </a:moveTo>
                <a:lnTo>
                  <a:pt x="49656" y="90297"/>
                </a:lnTo>
                <a:lnTo>
                  <a:pt x="68706" y="34543"/>
                </a:lnTo>
                <a:lnTo>
                  <a:pt x="130175" y="34543"/>
                </a:lnTo>
                <a:lnTo>
                  <a:pt x="179831" y="0"/>
                </a:lnTo>
                <a:lnTo>
                  <a:pt x="229488" y="34543"/>
                </a:lnTo>
                <a:lnTo>
                  <a:pt x="290956" y="34543"/>
                </a:lnTo>
                <a:lnTo>
                  <a:pt x="310006" y="90297"/>
                </a:lnTo>
                <a:lnTo>
                  <a:pt x="359663" y="124841"/>
                </a:lnTo>
                <a:lnTo>
                  <a:pt x="340741" y="180594"/>
                </a:lnTo>
                <a:lnTo>
                  <a:pt x="359663" y="236347"/>
                </a:lnTo>
                <a:lnTo>
                  <a:pt x="310006" y="270891"/>
                </a:lnTo>
                <a:lnTo>
                  <a:pt x="290956" y="326644"/>
                </a:lnTo>
                <a:lnTo>
                  <a:pt x="229488" y="326644"/>
                </a:lnTo>
                <a:lnTo>
                  <a:pt x="179831" y="361188"/>
                </a:lnTo>
                <a:lnTo>
                  <a:pt x="130175" y="326644"/>
                </a:lnTo>
                <a:lnTo>
                  <a:pt x="68706" y="326644"/>
                </a:lnTo>
                <a:lnTo>
                  <a:pt x="49656" y="270891"/>
                </a:lnTo>
                <a:lnTo>
                  <a:pt x="0" y="236347"/>
                </a:lnTo>
                <a:lnTo>
                  <a:pt x="18923" y="180594"/>
                </a:lnTo>
                <a:lnTo>
                  <a:pt x="0" y="12484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205"/>
          </a:p>
        </p:txBody>
      </p:sp>
      <p:sp>
        <p:nvSpPr>
          <p:cNvPr id="30" name="object 30"/>
          <p:cNvSpPr txBox="1"/>
          <p:nvPr/>
        </p:nvSpPr>
        <p:spPr>
          <a:xfrm>
            <a:off x="244778" y="164387"/>
            <a:ext cx="2087988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2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969" spc="4" baseline="76231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Kio</a:t>
            </a:r>
            <a:r>
              <a:rPr sz="3969" spc="-4" baseline="7623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7623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25068" y="737082"/>
            <a:ext cx="825689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175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32274" y="737082"/>
            <a:ext cx="60019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49" baseline="3413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16004" y="737082"/>
            <a:ext cx="1263906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ağlı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ı&gt;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58739" y="737082"/>
            <a:ext cx="1770007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8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olünün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13961" y="737082"/>
            <a:ext cx="144638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spc="-37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şısında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41191" y="737082"/>
            <a:ext cx="471823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95538" y="737082"/>
            <a:ext cx="932891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işa</a:t>
            </a:r>
            <a:r>
              <a:rPr sz="3969" spc="-2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eti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72444" y="2164481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85767" y="2202426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70367" y="3225717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5440" y="5290082"/>
            <a:ext cx="207557" cy="2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133"/>
              </a:lnSpc>
              <a:spcBef>
                <a:spcPts val="106"/>
              </a:spcBef>
            </a:pPr>
            <a:r>
              <a:rPr sz="2977" baseline="3034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29922" y="5331669"/>
            <a:ext cx="5864337" cy="187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 marR="29487">
              <a:lnSpc>
                <a:spcPts val="1687"/>
              </a:lnSpc>
              <a:spcBef>
                <a:spcPts val="84"/>
              </a:spcBef>
            </a:pP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Kİ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SK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in;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  <a:spcBef>
                <a:spcPts val="8"/>
              </a:spcBef>
            </a:pP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- Güç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dü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esine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asıp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tığı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315" spc="-43" baseline="19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315" spc="26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larının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oğ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rizle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akılı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ılan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ırmasının</a:t>
            </a:r>
            <a:r>
              <a:rPr sz="2315" spc="37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oğ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ğund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315" spc="26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315" spc="343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ort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wi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olu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ortların 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ılı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ağlı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315" spc="28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544">
              <a:latin typeface="Calibri"/>
              <a:cs typeface="Calibri"/>
            </a:endParaRPr>
          </a:p>
          <a:p>
            <a:pPr marL="14002">
              <a:lnSpc>
                <a:spcPts val="1852"/>
              </a:lnSpc>
            </a:pP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- Hiç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ir şe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ilde 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alı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ş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tı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sanız 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ın</a:t>
            </a:r>
            <a:r>
              <a:rPr sz="2315" spc="-32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vı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yine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siniz.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315" spc="-2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yla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544">
              <a:latin typeface="Calibri"/>
              <a:cs typeface="Calibri"/>
            </a:endParaRPr>
          </a:p>
          <a:p>
            <a:pPr marL="14002" marR="29487">
              <a:lnSpc>
                <a:spcPts val="1852"/>
              </a:lnSpc>
            </a:pP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esin</a:t>
            </a:r>
            <a:r>
              <a:rPr sz="2315" spc="-32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15" spc="-131" baseline="1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spc="15" baseline="19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-126" baseline="1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315" spc="10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nuç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larını</a:t>
            </a:r>
            <a:r>
              <a:rPr sz="2315" spc="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öğ</a:t>
            </a:r>
            <a:r>
              <a:rPr sz="2315" spc="-21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10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ile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lerini</a:t>
            </a:r>
            <a:r>
              <a:rPr sz="2315" spc="32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15" spc="-4" baseline="1950" dirty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yl</a:t>
            </a:r>
            <a:r>
              <a:rPr sz="2315" spc="-15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15" baseline="1950" dirty="0">
                <a:solidFill>
                  <a:srgbClr val="FFFFFF"/>
                </a:solidFill>
                <a:latin typeface="Calibri"/>
                <a:cs typeface="Calibri"/>
              </a:rPr>
              <a:t>yin.</a:t>
            </a:r>
            <a:endParaRPr sz="1544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893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44778" y="164387"/>
            <a:ext cx="7201220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36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969" baseline="44373" dirty="0">
                <a:solidFill>
                  <a:srgbClr val="FFFFFF"/>
                </a:solidFill>
                <a:latin typeface="Calibri"/>
                <a:cs typeface="Calibri"/>
              </a:rPr>
              <a:t>Kio</a:t>
            </a:r>
            <a:r>
              <a:rPr sz="3969" spc="-4" baseline="443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4437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spc="-82" baseline="4437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spc="-175" baseline="4437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44373" dirty="0">
                <a:solidFill>
                  <a:srgbClr val="FFFFFF"/>
                </a:solidFill>
                <a:latin typeface="Calibri"/>
                <a:cs typeface="Calibri"/>
              </a:rPr>
              <a:t>azı</a:t>
            </a:r>
            <a:r>
              <a:rPr sz="3969" spc="4" baseline="443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baseline="44373" dirty="0">
                <a:solidFill>
                  <a:srgbClr val="FFFFFF"/>
                </a:solidFill>
                <a:latin typeface="Calibri"/>
                <a:cs typeface="Calibri"/>
              </a:rPr>
              <a:t>ılarınd</a:t>
            </a:r>
            <a:r>
              <a:rPr sz="3969" spc="4" baseline="4437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4437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969" spc="-15" baseline="4437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44373" dirty="0">
                <a:solidFill>
                  <a:srgbClr val="FFFFFF"/>
                </a:solidFill>
                <a:latin typeface="Calibri"/>
                <a:cs typeface="Calibri"/>
              </a:rPr>
              <a:t>Sonuç Çı</a:t>
            </a:r>
            <a:r>
              <a:rPr sz="3969" spc="-4" baseline="4437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969" baseline="44373" dirty="0">
                <a:solidFill>
                  <a:srgbClr val="FFFFFF"/>
                </a:solidFill>
                <a:latin typeface="Calibri"/>
                <a:cs typeface="Calibri"/>
              </a:rPr>
              <a:t>tısı</a:t>
            </a:r>
            <a:r>
              <a:rPr sz="3969" spc="-32" baseline="4437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44373" dirty="0">
                <a:solidFill>
                  <a:srgbClr val="FFFFFF"/>
                </a:solidFill>
                <a:latin typeface="Calibri"/>
                <a:cs typeface="Calibri"/>
              </a:rPr>
              <a:t>Alınamı</a:t>
            </a:r>
            <a:r>
              <a:rPr sz="3969" spc="-10" baseline="4437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44373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6071" y="533488"/>
            <a:ext cx="6244930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  <a:tabLst>
                <a:tab pos="3514439" algn="l"/>
              </a:tabLst>
            </a:pP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Kio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kla</a:t>
            </a:r>
            <a:r>
              <a:rPr sz="3969" spc="-32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3969" spc="-56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onuç</a:t>
            </a:r>
            <a:r>
              <a:rPr sz="3969" spc="-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969" spc="4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zı)	Sonuç Görün</a:t>
            </a:r>
            <a:r>
              <a:rPr sz="3969" spc="10" baseline="34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3969" spc="-15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969" baseline="3413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7137" y="1913173"/>
            <a:ext cx="21003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3030" y="1933442"/>
            <a:ext cx="11504208" cy="1170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latin typeface="Calibri"/>
                <a:cs typeface="Calibri"/>
              </a:rPr>
              <a:t>Kio</a:t>
            </a:r>
            <a:r>
              <a:rPr sz="3969" spc="-4" baseline="3413" dirty="0">
                <a:latin typeface="Calibri"/>
                <a:cs typeface="Calibri"/>
              </a:rPr>
              <a:t>s</a:t>
            </a:r>
            <a:r>
              <a:rPr sz="3969" baseline="3413" dirty="0">
                <a:latin typeface="Calibri"/>
                <a:cs typeface="Calibri"/>
              </a:rPr>
              <a:t>kla</a:t>
            </a:r>
            <a:r>
              <a:rPr sz="3969" spc="-32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da</a:t>
            </a:r>
            <a:r>
              <a:rPr sz="3969" spc="-56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sonu</a:t>
            </a:r>
            <a:r>
              <a:rPr sz="3969" spc="4" baseline="3413" dirty="0">
                <a:latin typeface="Calibri"/>
                <a:cs typeface="Calibri"/>
              </a:rPr>
              <a:t>ç</a:t>
            </a:r>
            <a:r>
              <a:rPr sz="3969" baseline="3413" dirty="0">
                <a:latin typeface="Calibri"/>
                <a:cs typeface="Calibri"/>
              </a:rPr>
              <a:t>lar</a:t>
            </a:r>
            <a:r>
              <a:rPr sz="3969" spc="4" baseline="3413" dirty="0">
                <a:latin typeface="Calibri"/>
                <a:cs typeface="Calibri"/>
              </a:rPr>
              <a:t> </a:t>
            </a:r>
            <a:r>
              <a:rPr sz="3969" spc="-15" baseline="3413" dirty="0">
                <a:latin typeface="Calibri"/>
                <a:cs typeface="Calibri"/>
              </a:rPr>
              <a:t>g</a:t>
            </a:r>
            <a:r>
              <a:rPr sz="3969" baseline="3413" dirty="0">
                <a:latin typeface="Calibri"/>
                <a:cs typeface="Calibri"/>
              </a:rPr>
              <a:t>örü</a:t>
            </a:r>
            <a:r>
              <a:rPr sz="3969" spc="4" baseline="3413" dirty="0">
                <a:latin typeface="Calibri"/>
                <a:cs typeface="Calibri"/>
              </a:rPr>
              <a:t>n</a:t>
            </a:r>
            <a:r>
              <a:rPr sz="3969" baseline="3413" dirty="0">
                <a:latin typeface="Calibri"/>
                <a:cs typeface="Calibri"/>
              </a:rPr>
              <a:t>mü</a:t>
            </a:r>
            <a:r>
              <a:rPr sz="3969" spc="-10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o</a:t>
            </a:r>
            <a:r>
              <a:rPr sz="3969" spc="-37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sa</a:t>
            </a:r>
            <a:r>
              <a:rPr sz="3969" spc="-21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yi</a:t>
            </a:r>
            <a:r>
              <a:rPr sz="3969" spc="4" baseline="3413" dirty="0">
                <a:latin typeface="Calibri"/>
                <a:cs typeface="Calibri"/>
              </a:rPr>
              <a:t>n</a:t>
            </a:r>
            <a:r>
              <a:rPr sz="3969" baseline="3413" dirty="0">
                <a:latin typeface="Calibri"/>
                <a:cs typeface="Calibri"/>
              </a:rPr>
              <a:t>e</a:t>
            </a:r>
            <a:r>
              <a:rPr sz="3969" spc="-49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kio</a:t>
            </a:r>
            <a:r>
              <a:rPr sz="3969" spc="-4" baseline="3413" dirty="0">
                <a:latin typeface="Calibri"/>
                <a:cs typeface="Calibri"/>
              </a:rPr>
              <a:t>s</a:t>
            </a:r>
            <a:r>
              <a:rPr sz="3969" baseline="3413" dirty="0">
                <a:latin typeface="Calibri"/>
                <a:cs typeface="Calibri"/>
              </a:rPr>
              <a:t>k</a:t>
            </a:r>
            <a:r>
              <a:rPr sz="3969" spc="-11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ü</a:t>
            </a:r>
            <a:r>
              <a:rPr sz="3969" spc="-55" baseline="3413" dirty="0">
                <a:latin typeface="Calibri"/>
                <a:cs typeface="Calibri"/>
              </a:rPr>
              <a:t>z</a:t>
            </a:r>
            <a:r>
              <a:rPr sz="3969" baseline="3413" dirty="0">
                <a:latin typeface="Calibri"/>
                <a:cs typeface="Calibri"/>
              </a:rPr>
              <a:t>e</a:t>
            </a:r>
            <a:r>
              <a:rPr sz="3969" spc="4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inden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ba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anlık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se</a:t>
            </a:r>
            <a:r>
              <a:rPr sz="3969" spc="28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vi</a:t>
            </a:r>
            <a:r>
              <a:rPr sz="3969" spc="-4" baseline="3413" dirty="0">
                <a:latin typeface="Calibri"/>
                <a:cs typeface="Calibri"/>
              </a:rPr>
              <a:t>s</a:t>
            </a:r>
            <a:r>
              <a:rPr sz="3969" baseline="3413" dirty="0">
                <a:latin typeface="Calibri"/>
                <a:cs typeface="Calibri"/>
              </a:rPr>
              <a:t>le</a:t>
            </a:r>
            <a:r>
              <a:rPr sz="3969" spc="4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ine ulaşılıp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  <a:spcBef>
                <a:spcPts val="18"/>
              </a:spcBef>
            </a:pPr>
            <a:r>
              <a:rPr sz="3969" baseline="1137" dirty="0">
                <a:latin typeface="Calibri"/>
                <a:cs typeface="Calibri"/>
              </a:rPr>
              <a:t>ulaşılmadığı</a:t>
            </a:r>
            <a:r>
              <a:rPr sz="3969" spc="-26" baseline="1137" dirty="0">
                <a:latin typeface="Calibri"/>
                <a:cs typeface="Calibri"/>
              </a:rPr>
              <a:t> </a:t>
            </a:r>
            <a:r>
              <a:rPr sz="3969" spc="-93" baseline="1137" dirty="0">
                <a:latin typeface="Calibri"/>
                <a:cs typeface="Calibri"/>
              </a:rPr>
              <a:t>k</a:t>
            </a:r>
            <a:r>
              <a:rPr sz="3969" baseline="1137" dirty="0">
                <a:latin typeface="Calibri"/>
                <a:cs typeface="Calibri"/>
              </a:rPr>
              <a:t>o</a:t>
            </a:r>
            <a:r>
              <a:rPr sz="3969" spc="-32" baseline="1137" dirty="0">
                <a:latin typeface="Calibri"/>
                <a:cs typeface="Calibri"/>
              </a:rPr>
              <a:t>n</a:t>
            </a:r>
            <a:r>
              <a:rPr sz="3969" baseline="1137" dirty="0">
                <a:latin typeface="Calibri"/>
                <a:cs typeface="Calibri"/>
              </a:rPr>
              <a:t>t</a:t>
            </a:r>
            <a:r>
              <a:rPr sz="3969" spc="-37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ol</a:t>
            </a:r>
            <a:r>
              <a:rPr sz="3969" spc="-4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edil</a:t>
            </a:r>
            <a:r>
              <a:rPr sz="3969" spc="4" baseline="1137" dirty="0">
                <a:latin typeface="Calibri"/>
                <a:cs typeface="Calibri"/>
              </a:rPr>
              <a:t>m</a:t>
            </a:r>
            <a:r>
              <a:rPr sz="3969" baseline="1137" dirty="0">
                <a:latin typeface="Calibri"/>
                <a:cs typeface="Calibri"/>
              </a:rPr>
              <a:t>elidi</a:t>
            </a:r>
            <a:r>
              <a:rPr sz="3969" spc="-258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</a:t>
            </a:r>
            <a:r>
              <a:rPr sz="3969" spc="-32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Ba</a:t>
            </a:r>
            <a:r>
              <a:rPr sz="3969" spc="-32" baseline="1137" dirty="0">
                <a:latin typeface="Calibri"/>
                <a:cs typeface="Calibri"/>
              </a:rPr>
              <a:t>k</a:t>
            </a:r>
            <a:r>
              <a:rPr sz="3969" baseline="1137" dirty="0">
                <a:latin typeface="Calibri"/>
                <a:cs typeface="Calibri"/>
              </a:rPr>
              <a:t>anlık</a:t>
            </a:r>
            <a:r>
              <a:rPr sz="3969" spc="-28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se</a:t>
            </a:r>
            <a:r>
              <a:rPr sz="3969" spc="28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vi</a:t>
            </a:r>
            <a:r>
              <a:rPr sz="3969" spc="-4" baseline="1137" dirty="0">
                <a:latin typeface="Calibri"/>
                <a:cs typeface="Calibri"/>
              </a:rPr>
              <a:t>s</a:t>
            </a:r>
            <a:r>
              <a:rPr sz="3969" baseline="1137" dirty="0">
                <a:latin typeface="Calibri"/>
                <a:cs typeface="Calibri"/>
              </a:rPr>
              <a:t>le</a:t>
            </a:r>
            <a:r>
              <a:rPr sz="3969" spc="4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ine ulaşılmı</a:t>
            </a:r>
            <a:r>
              <a:rPr sz="3969" spc="-15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o</a:t>
            </a:r>
            <a:r>
              <a:rPr sz="3969" spc="-43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sa</a:t>
            </a:r>
            <a:r>
              <a:rPr sz="3969" spc="-43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s</a:t>
            </a:r>
            <a:r>
              <a:rPr sz="3969" spc="-4" baseline="1137" dirty="0">
                <a:latin typeface="Calibri"/>
                <a:cs typeface="Calibri"/>
              </a:rPr>
              <a:t>o</a:t>
            </a:r>
            <a:r>
              <a:rPr sz="3969" baseline="1137" dirty="0">
                <a:latin typeface="Calibri"/>
                <a:cs typeface="Calibri"/>
              </a:rPr>
              <a:t>nuçl</a:t>
            </a:r>
            <a:r>
              <a:rPr sz="3969" spc="4" baseline="1137" dirty="0">
                <a:latin typeface="Calibri"/>
                <a:cs typeface="Calibri"/>
              </a:rPr>
              <a:t>a</a:t>
            </a:r>
            <a:r>
              <a:rPr sz="3969" baseline="1137" dirty="0">
                <a:latin typeface="Calibri"/>
                <a:cs typeface="Calibri"/>
              </a:rPr>
              <a:t>r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için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</a:pPr>
            <a:r>
              <a:rPr sz="3969" baseline="1137" dirty="0">
                <a:latin typeface="Calibri"/>
                <a:cs typeface="Calibri"/>
              </a:rPr>
              <a:t>esin</a:t>
            </a:r>
            <a:r>
              <a:rPr sz="3969" spc="-32" baseline="1137" dirty="0">
                <a:latin typeface="Calibri"/>
                <a:cs typeface="Calibri"/>
              </a:rPr>
              <a:t>a</a:t>
            </a:r>
            <a:r>
              <a:rPr sz="3969" spc="-214" baseline="1137" dirty="0">
                <a:latin typeface="Calibri"/>
                <a:cs typeface="Calibri"/>
              </a:rPr>
              <a:t>v</a:t>
            </a:r>
            <a:r>
              <a:rPr sz="3969" baseline="1137" dirty="0">
                <a:latin typeface="Calibri"/>
                <a:cs typeface="Calibri"/>
              </a:rPr>
              <a:t>.meb</a:t>
            </a:r>
            <a:r>
              <a:rPr sz="3969" spc="21" baseline="1137" dirty="0">
                <a:latin typeface="Calibri"/>
                <a:cs typeface="Calibri"/>
              </a:rPr>
              <a:t>.</a:t>
            </a:r>
            <a:r>
              <a:rPr sz="3969" spc="-15" baseline="1137" dirty="0">
                <a:latin typeface="Calibri"/>
                <a:cs typeface="Calibri"/>
              </a:rPr>
              <a:t>go</a:t>
            </a:r>
            <a:r>
              <a:rPr sz="3969" spc="-214" baseline="1137" dirty="0">
                <a:latin typeface="Calibri"/>
                <a:cs typeface="Calibri"/>
              </a:rPr>
              <a:t>v</a:t>
            </a:r>
            <a:r>
              <a:rPr sz="3969" spc="-60" baseline="1137" dirty="0">
                <a:latin typeface="Calibri"/>
                <a:cs typeface="Calibri"/>
              </a:rPr>
              <a:t>.</a:t>
            </a:r>
            <a:r>
              <a:rPr sz="3969" baseline="1137" dirty="0">
                <a:latin typeface="Calibri"/>
                <a:cs typeface="Calibri"/>
              </a:rPr>
              <a:t>tr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ad</a:t>
            </a:r>
            <a:r>
              <a:rPr sz="3969" spc="-32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esine </a:t>
            </a:r>
            <a:r>
              <a:rPr sz="3969" spc="-21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önlendiriniz.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7137" y="3526523"/>
            <a:ext cx="21003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3030" y="3546792"/>
            <a:ext cx="11483010" cy="1171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latin typeface="Calibri"/>
                <a:cs typeface="Calibri"/>
              </a:rPr>
              <a:t>Kio</a:t>
            </a:r>
            <a:r>
              <a:rPr sz="3969" spc="-4" baseline="3413" dirty="0">
                <a:latin typeface="Calibri"/>
                <a:cs typeface="Calibri"/>
              </a:rPr>
              <a:t>s</a:t>
            </a:r>
            <a:r>
              <a:rPr sz="3969" baseline="3413" dirty="0">
                <a:latin typeface="Calibri"/>
                <a:cs typeface="Calibri"/>
              </a:rPr>
              <a:t>k</a:t>
            </a:r>
            <a:r>
              <a:rPr sz="3969" spc="-11" baseline="3413" dirty="0">
                <a:latin typeface="Calibri"/>
                <a:cs typeface="Calibri"/>
              </a:rPr>
              <a:t> </a:t>
            </a:r>
            <a:r>
              <a:rPr sz="3969" spc="-32" baseline="3413" dirty="0">
                <a:latin typeface="Calibri"/>
                <a:cs typeface="Calibri"/>
              </a:rPr>
              <a:t>y</a:t>
            </a:r>
            <a:r>
              <a:rPr sz="3969" baseline="3413" dirty="0">
                <a:latin typeface="Calibri"/>
                <a:cs typeface="Calibri"/>
              </a:rPr>
              <a:t>azı</a:t>
            </a:r>
            <a:r>
              <a:rPr sz="3969" spc="4" baseline="3413" dirty="0">
                <a:latin typeface="Calibri"/>
                <a:cs typeface="Calibri"/>
              </a:rPr>
              <a:t>c</a:t>
            </a:r>
            <a:r>
              <a:rPr sz="3969" baseline="3413" dirty="0">
                <a:latin typeface="Calibri"/>
                <a:cs typeface="Calibri"/>
              </a:rPr>
              <a:t>ılarında</a:t>
            </a:r>
            <a:r>
              <a:rPr sz="3969" spc="-21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sık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sık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ağıt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sıkışması</a:t>
            </a:r>
            <a:r>
              <a:rPr sz="3969" spc="-32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s</a:t>
            </a:r>
            <a:r>
              <a:rPr sz="3969" spc="-4" baseline="3413" dirty="0">
                <a:latin typeface="Calibri"/>
                <a:cs typeface="Calibri"/>
              </a:rPr>
              <a:t>o</a:t>
            </a:r>
            <a:r>
              <a:rPr sz="3969" baseline="3413" dirty="0">
                <a:latin typeface="Calibri"/>
                <a:cs typeface="Calibri"/>
              </a:rPr>
              <a:t>runu</a:t>
            </a:r>
            <a:r>
              <a:rPr sz="3969" spc="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ile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</a:t>
            </a:r>
            <a:r>
              <a:rPr sz="3969" spc="-32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şılaşılma</a:t>
            </a:r>
            <a:r>
              <a:rPr sz="3969" spc="-10" baseline="3413" dirty="0">
                <a:latin typeface="Calibri"/>
                <a:cs typeface="Calibri"/>
              </a:rPr>
              <a:t>k</a:t>
            </a:r>
            <a:r>
              <a:rPr sz="3969" spc="-37" baseline="3413" dirty="0">
                <a:latin typeface="Calibri"/>
                <a:cs typeface="Calibri"/>
              </a:rPr>
              <a:t>t</a:t>
            </a:r>
            <a:r>
              <a:rPr sz="3969" baseline="3413" dirty="0">
                <a:latin typeface="Calibri"/>
                <a:cs typeface="Calibri"/>
              </a:rPr>
              <a:t>adı</a:t>
            </a:r>
            <a:r>
              <a:rPr sz="3969" spc="-258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.</a:t>
            </a:r>
            <a:r>
              <a:rPr sz="3969" spc="-6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Bu duruml</a:t>
            </a:r>
            <a:r>
              <a:rPr sz="3969" spc="4" baseline="3413" dirty="0">
                <a:latin typeface="Calibri"/>
                <a:cs typeface="Calibri"/>
              </a:rPr>
              <a:t>a</a:t>
            </a:r>
            <a:r>
              <a:rPr sz="3969" spc="-37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da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  <a:spcBef>
                <a:spcPts val="18"/>
              </a:spcBef>
            </a:pPr>
            <a:r>
              <a:rPr sz="3969" baseline="1137" dirty="0">
                <a:latin typeface="Calibri"/>
                <a:cs typeface="Calibri"/>
              </a:rPr>
              <a:t>cihaz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çı</a:t>
            </a:r>
            <a:r>
              <a:rPr sz="3969" spc="-10" baseline="1137" dirty="0">
                <a:latin typeface="Calibri"/>
                <a:cs typeface="Calibri"/>
              </a:rPr>
              <a:t>k</a:t>
            </a:r>
            <a:r>
              <a:rPr sz="3969" baseline="1137" dirty="0">
                <a:latin typeface="Calibri"/>
                <a:cs typeface="Calibri"/>
              </a:rPr>
              <a:t>tı</a:t>
            </a:r>
            <a:r>
              <a:rPr sz="3969" spc="-32" baseline="1137" dirty="0">
                <a:latin typeface="Calibri"/>
                <a:cs typeface="Calibri"/>
              </a:rPr>
              <a:t> v</a:t>
            </a:r>
            <a:r>
              <a:rPr sz="3969" baseline="1137" dirty="0">
                <a:latin typeface="Calibri"/>
                <a:cs typeface="Calibri"/>
              </a:rPr>
              <a:t>ermeyip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spc="-37" baseline="1137" dirty="0">
                <a:latin typeface="Calibri"/>
                <a:cs typeface="Calibri"/>
              </a:rPr>
              <a:t>k</a:t>
            </a:r>
            <a:r>
              <a:rPr sz="3969" baseline="1137" dirty="0">
                <a:latin typeface="Calibri"/>
                <a:cs typeface="Calibri"/>
              </a:rPr>
              <a:t>ağıdı</a:t>
            </a:r>
            <a:r>
              <a:rPr sz="3969" spc="-21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içe</a:t>
            </a:r>
            <a:r>
              <a:rPr sz="3969" spc="4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ide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bir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rul</a:t>
            </a:r>
            <a:r>
              <a:rPr sz="3969" spc="-21" baseline="1137" dirty="0">
                <a:latin typeface="Calibri"/>
                <a:cs typeface="Calibri"/>
              </a:rPr>
              <a:t>o</a:t>
            </a:r>
            <a:r>
              <a:rPr sz="3969" spc="-32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a sarma</a:t>
            </a:r>
            <a:r>
              <a:rPr sz="3969" spc="-15" baseline="1137" dirty="0">
                <a:latin typeface="Calibri"/>
                <a:cs typeface="Calibri"/>
              </a:rPr>
              <a:t>k</a:t>
            </a:r>
            <a:r>
              <a:rPr sz="3969" spc="-28" baseline="1137" dirty="0">
                <a:latin typeface="Calibri"/>
                <a:cs typeface="Calibri"/>
              </a:rPr>
              <a:t>t</a:t>
            </a:r>
            <a:r>
              <a:rPr sz="3969" baseline="1137" dirty="0">
                <a:latin typeface="Calibri"/>
                <a:cs typeface="Calibri"/>
              </a:rPr>
              <a:t>adı</a:t>
            </a:r>
            <a:r>
              <a:rPr sz="3969" spc="-263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</a:t>
            </a:r>
            <a:r>
              <a:rPr sz="3969" spc="-49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Bu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durumda </a:t>
            </a:r>
            <a:r>
              <a:rPr sz="3969" spc="-37" baseline="1137" dirty="0">
                <a:latin typeface="Calibri"/>
                <a:cs typeface="Calibri"/>
              </a:rPr>
              <a:t>y</a:t>
            </a:r>
            <a:r>
              <a:rPr sz="3969" baseline="1137" dirty="0">
                <a:latin typeface="Calibri"/>
                <a:cs typeface="Calibri"/>
              </a:rPr>
              <a:t>azıcının</a:t>
            </a:r>
            <a:r>
              <a:rPr sz="3969" spc="-28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ü</a:t>
            </a:r>
            <a:r>
              <a:rPr sz="3969" spc="-32" baseline="1137" dirty="0">
                <a:latin typeface="Calibri"/>
                <a:cs typeface="Calibri"/>
              </a:rPr>
              <a:t>s</a:t>
            </a:r>
            <a:r>
              <a:rPr sz="3969" baseline="1137" dirty="0">
                <a:latin typeface="Calibri"/>
                <a:cs typeface="Calibri"/>
              </a:rPr>
              <a:t>t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81"/>
              </a:lnSpc>
            </a:pPr>
            <a:r>
              <a:rPr sz="3969" spc="-37" baseline="1137" dirty="0">
                <a:latin typeface="Calibri"/>
                <a:cs typeface="Calibri"/>
              </a:rPr>
              <a:t>k</a:t>
            </a:r>
            <a:r>
              <a:rPr sz="3969" baseline="1137" dirty="0">
                <a:latin typeface="Calibri"/>
                <a:cs typeface="Calibri"/>
              </a:rPr>
              <a:t>apağı</a:t>
            </a:r>
            <a:r>
              <a:rPr sz="3969" spc="-28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aç</a:t>
            </a:r>
            <a:r>
              <a:rPr sz="3969" spc="4" baseline="1137" dirty="0">
                <a:latin typeface="Calibri"/>
                <a:cs typeface="Calibri"/>
              </a:rPr>
              <a:t>ı</a:t>
            </a:r>
            <a:r>
              <a:rPr sz="3969" baseline="1137" dirty="0">
                <a:latin typeface="Calibri"/>
                <a:cs typeface="Calibri"/>
              </a:rPr>
              <a:t>lır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spc="-32" baseline="1137" dirty="0">
                <a:latin typeface="Calibri"/>
                <a:cs typeface="Calibri"/>
              </a:rPr>
              <a:t>v</a:t>
            </a:r>
            <a:r>
              <a:rPr sz="3969" baseline="1137" dirty="0">
                <a:latin typeface="Calibri"/>
                <a:cs typeface="Calibri"/>
              </a:rPr>
              <a:t>e de</a:t>
            </a:r>
            <a:r>
              <a:rPr sz="3969" spc="-32" baseline="1137" dirty="0">
                <a:latin typeface="Calibri"/>
                <a:cs typeface="Calibri"/>
              </a:rPr>
              <a:t>t</a:t>
            </a:r>
            <a:r>
              <a:rPr sz="3969" spc="-49" baseline="1137" dirty="0">
                <a:latin typeface="Calibri"/>
                <a:cs typeface="Calibri"/>
              </a:rPr>
              <a:t>a</a:t>
            </a:r>
            <a:r>
              <a:rPr sz="3969" baseline="1137" dirty="0">
                <a:latin typeface="Calibri"/>
                <a:cs typeface="Calibri"/>
              </a:rPr>
              <a:t>ylı</a:t>
            </a:r>
            <a:r>
              <a:rPr sz="3969" spc="-15" baseline="1137" dirty="0">
                <a:latin typeface="Calibri"/>
                <a:cs typeface="Calibri"/>
              </a:rPr>
              <a:t>c</a:t>
            </a:r>
            <a:r>
              <a:rPr sz="3969" baseline="1137" dirty="0">
                <a:latin typeface="Calibri"/>
                <a:cs typeface="Calibri"/>
              </a:rPr>
              <a:t>a</a:t>
            </a:r>
            <a:r>
              <a:rPr sz="3969" spc="-26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tüm</a:t>
            </a:r>
            <a:r>
              <a:rPr sz="3969" spc="-10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ekip</a:t>
            </a:r>
            <a:r>
              <a:rPr sz="3969" spc="4" baseline="1137" dirty="0">
                <a:latin typeface="Calibri"/>
                <a:cs typeface="Calibri"/>
              </a:rPr>
              <a:t>m</a:t>
            </a:r>
            <a:r>
              <a:rPr sz="3969" baseline="1137" dirty="0">
                <a:latin typeface="Calibri"/>
                <a:cs typeface="Calibri"/>
              </a:rPr>
              <a:t>anla</a:t>
            </a:r>
            <a:r>
              <a:rPr sz="3969" spc="4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ı</a:t>
            </a:r>
            <a:r>
              <a:rPr sz="3969" spc="-15" baseline="1137" dirty="0">
                <a:latin typeface="Calibri"/>
                <a:cs typeface="Calibri"/>
              </a:rPr>
              <a:t> </a:t>
            </a:r>
            <a:r>
              <a:rPr sz="3969" spc="-93" baseline="1137" dirty="0">
                <a:latin typeface="Calibri"/>
                <a:cs typeface="Calibri"/>
              </a:rPr>
              <a:t>k</a:t>
            </a:r>
            <a:r>
              <a:rPr sz="3969" baseline="1137" dirty="0">
                <a:latin typeface="Calibri"/>
                <a:cs typeface="Calibri"/>
              </a:rPr>
              <a:t>o</a:t>
            </a:r>
            <a:r>
              <a:rPr sz="3969" spc="-32" baseline="1137" dirty="0">
                <a:latin typeface="Calibri"/>
                <a:cs typeface="Calibri"/>
              </a:rPr>
              <a:t>n</a:t>
            </a:r>
            <a:r>
              <a:rPr sz="3969" baseline="1137" dirty="0">
                <a:latin typeface="Calibri"/>
                <a:cs typeface="Calibri"/>
              </a:rPr>
              <a:t>t</a:t>
            </a:r>
            <a:r>
              <a:rPr sz="3969" spc="-37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ol</a:t>
            </a:r>
            <a:r>
              <a:rPr sz="3969" spc="-21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edili</a:t>
            </a:r>
            <a:r>
              <a:rPr sz="3969" spc="-258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137" y="5140012"/>
            <a:ext cx="21003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3030" y="5160280"/>
            <a:ext cx="12044587" cy="767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latin typeface="Calibri"/>
                <a:cs typeface="Calibri"/>
              </a:rPr>
              <a:t>Sa</a:t>
            </a:r>
            <a:r>
              <a:rPr sz="3969" spc="4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ılmış,</a:t>
            </a:r>
            <a:r>
              <a:rPr sz="3969" spc="-26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sıkışmış,</a:t>
            </a:r>
            <a:r>
              <a:rPr sz="3969" spc="-21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yırtıl</a:t>
            </a:r>
            <a:r>
              <a:rPr sz="3969" spc="4" baseline="3413" dirty="0">
                <a:latin typeface="Calibri"/>
                <a:cs typeface="Calibri"/>
              </a:rPr>
              <a:t>m</a:t>
            </a:r>
            <a:r>
              <a:rPr sz="3969" baseline="3413" dirty="0">
                <a:latin typeface="Calibri"/>
                <a:cs typeface="Calibri"/>
              </a:rPr>
              <a:t>ış</a:t>
            </a:r>
            <a:r>
              <a:rPr sz="3969" spc="-43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tüm 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ağıtlar</a:t>
            </a:r>
            <a:r>
              <a:rPr sz="3969" spc="-37" baseline="3413" dirty="0">
                <a:latin typeface="Calibri"/>
                <a:cs typeface="Calibri"/>
              </a:rPr>
              <a:t> </a:t>
            </a:r>
            <a:r>
              <a:rPr sz="3969" spc="-28" baseline="3413" dirty="0">
                <a:latin typeface="Calibri"/>
                <a:cs typeface="Calibri"/>
              </a:rPr>
              <a:t>t</a:t>
            </a:r>
            <a:r>
              <a:rPr sz="3969" baseline="3413" dirty="0">
                <a:latin typeface="Calibri"/>
                <a:cs typeface="Calibri"/>
              </a:rPr>
              <a:t>emiz</a:t>
            </a:r>
            <a:r>
              <a:rPr sz="3969" spc="4" baseline="3413" dirty="0">
                <a:latin typeface="Calibri"/>
                <a:cs typeface="Calibri"/>
              </a:rPr>
              <a:t>l</a:t>
            </a:r>
            <a:r>
              <a:rPr sz="3969" baseline="3413" dirty="0">
                <a:latin typeface="Calibri"/>
                <a:cs typeface="Calibri"/>
              </a:rPr>
              <a:t>eni</a:t>
            </a:r>
            <a:r>
              <a:rPr sz="3969" spc="-258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.</a:t>
            </a:r>
            <a:r>
              <a:rPr sz="3969" spc="-32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Cih</a:t>
            </a:r>
            <a:r>
              <a:rPr sz="3969" spc="4" baseline="3413" dirty="0">
                <a:latin typeface="Calibri"/>
                <a:cs typeface="Calibri"/>
              </a:rPr>
              <a:t>a</a:t>
            </a:r>
            <a:r>
              <a:rPr sz="3969" spc="-37" baseline="3413" dirty="0">
                <a:latin typeface="Calibri"/>
                <a:cs typeface="Calibri"/>
              </a:rPr>
              <a:t>z</a:t>
            </a:r>
            <a:r>
              <a:rPr sz="3969" baseline="3413" dirty="0">
                <a:latin typeface="Calibri"/>
                <a:cs typeface="Calibri"/>
              </a:rPr>
              <a:t>a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spc="-37" baseline="3413" dirty="0">
                <a:latin typeface="Calibri"/>
                <a:cs typeface="Calibri"/>
              </a:rPr>
              <a:t>z</a:t>
            </a:r>
            <a:r>
              <a:rPr sz="3969" baseline="3413" dirty="0">
                <a:latin typeface="Calibri"/>
                <a:cs typeface="Calibri"/>
              </a:rPr>
              <a:t>a</a:t>
            </a:r>
            <a:r>
              <a:rPr sz="3969" spc="-49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ar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spc="-32" baseline="3413" dirty="0">
                <a:latin typeface="Calibri"/>
                <a:cs typeface="Calibri"/>
              </a:rPr>
              <a:t>v</a:t>
            </a:r>
            <a:r>
              <a:rPr sz="3969" baseline="3413" dirty="0">
                <a:latin typeface="Calibri"/>
                <a:cs typeface="Calibri"/>
              </a:rPr>
              <a:t>e</a:t>
            </a:r>
            <a:r>
              <a:rPr sz="3969" spc="4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ilme</a:t>
            </a:r>
            <a:r>
              <a:rPr sz="3969" spc="4" baseline="3413" dirty="0">
                <a:latin typeface="Calibri"/>
                <a:cs typeface="Calibri"/>
              </a:rPr>
              <a:t>m</a:t>
            </a:r>
            <a:r>
              <a:rPr sz="3969" baseline="3413" dirty="0">
                <a:latin typeface="Calibri"/>
                <a:cs typeface="Calibri"/>
              </a:rPr>
              <a:t>esi</a:t>
            </a:r>
            <a:r>
              <a:rPr sz="3969" spc="-28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için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bu</a:t>
            </a:r>
            <a:r>
              <a:rPr sz="3969" spc="4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işlem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  <a:spcBef>
                <a:spcPts val="18"/>
              </a:spcBef>
            </a:pPr>
            <a:r>
              <a:rPr sz="3969" spc="-21" baseline="1137" dirty="0">
                <a:latin typeface="Calibri"/>
                <a:cs typeface="Calibri"/>
              </a:rPr>
              <a:t>ç</a:t>
            </a:r>
            <a:r>
              <a:rPr sz="3969" baseline="1137" dirty="0">
                <a:latin typeface="Calibri"/>
                <a:cs typeface="Calibri"/>
              </a:rPr>
              <a:t>ok</a:t>
            </a:r>
            <a:r>
              <a:rPr sz="3969" spc="-21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dik</a:t>
            </a:r>
            <a:r>
              <a:rPr sz="3969" spc="-43" baseline="1137" dirty="0">
                <a:latin typeface="Calibri"/>
                <a:cs typeface="Calibri"/>
              </a:rPr>
              <a:t>k</a:t>
            </a:r>
            <a:r>
              <a:rPr sz="3969" spc="-21" baseline="1137" dirty="0">
                <a:latin typeface="Calibri"/>
                <a:cs typeface="Calibri"/>
              </a:rPr>
              <a:t>a</a:t>
            </a:r>
            <a:r>
              <a:rPr sz="3969" baseline="1137" dirty="0">
                <a:latin typeface="Calibri"/>
                <a:cs typeface="Calibri"/>
              </a:rPr>
              <a:t>tli</a:t>
            </a:r>
            <a:r>
              <a:rPr sz="3969" spc="-32" baseline="1137" dirty="0">
                <a:latin typeface="Calibri"/>
                <a:cs typeface="Calibri"/>
              </a:rPr>
              <a:t> v</a:t>
            </a:r>
            <a:r>
              <a:rPr sz="3969" baseline="1137" dirty="0">
                <a:latin typeface="Calibri"/>
                <a:cs typeface="Calibri"/>
              </a:rPr>
              <a:t>e</a:t>
            </a:r>
            <a:r>
              <a:rPr sz="3969" spc="10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titizlikle</a:t>
            </a:r>
            <a:r>
              <a:rPr sz="3969" spc="-32" baseline="1137" dirty="0">
                <a:latin typeface="Calibri"/>
                <a:cs typeface="Calibri"/>
              </a:rPr>
              <a:t> y</a:t>
            </a:r>
            <a:r>
              <a:rPr sz="3969" baseline="1137" dirty="0">
                <a:latin typeface="Calibri"/>
                <a:cs typeface="Calibri"/>
              </a:rPr>
              <a:t>apılmalıdı</a:t>
            </a:r>
            <a:r>
              <a:rPr sz="3969" spc="-263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7137" y="6350122"/>
            <a:ext cx="210035" cy="364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17"/>
              </a:lnSpc>
              <a:spcBef>
                <a:spcPts val="140"/>
              </a:spcBef>
            </a:pPr>
            <a:r>
              <a:rPr sz="2646" dirty="0">
                <a:latin typeface="Arial"/>
                <a:cs typeface="Arial"/>
              </a:rPr>
              <a:t>•</a:t>
            </a:r>
            <a:endParaRPr sz="2646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3029" y="6370391"/>
            <a:ext cx="12071136" cy="767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</a:pPr>
            <a:r>
              <a:rPr sz="3969" baseline="3413" dirty="0">
                <a:latin typeface="Calibri"/>
                <a:cs typeface="Calibri"/>
              </a:rPr>
              <a:t>Cih</a:t>
            </a:r>
            <a:r>
              <a:rPr sz="3969" spc="4" baseline="3413" dirty="0">
                <a:latin typeface="Calibri"/>
                <a:cs typeface="Calibri"/>
              </a:rPr>
              <a:t>a</a:t>
            </a:r>
            <a:r>
              <a:rPr sz="3969" baseline="3413" dirty="0">
                <a:latin typeface="Calibri"/>
                <a:cs typeface="Calibri"/>
              </a:rPr>
              <a:t>zın</a:t>
            </a:r>
            <a:r>
              <a:rPr sz="3969" spc="-15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ü</a:t>
            </a:r>
            <a:r>
              <a:rPr sz="3969" spc="-28" baseline="3413" dirty="0">
                <a:latin typeface="Calibri"/>
                <a:cs typeface="Calibri"/>
              </a:rPr>
              <a:t>s</a:t>
            </a:r>
            <a:r>
              <a:rPr sz="3969" baseline="3413" dirty="0">
                <a:latin typeface="Calibri"/>
                <a:cs typeface="Calibri"/>
              </a:rPr>
              <a:t>t </a:t>
            </a:r>
            <a:r>
              <a:rPr sz="3969" spc="-43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apağında</a:t>
            </a:r>
            <a:r>
              <a:rPr sz="3969" spc="-21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bulunan</a:t>
            </a:r>
            <a:r>
              <a:rPr sz="3969" spc="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rulola</a:t>
            </a:r>
            <a:r>
              <a:rPr sz="3969" spc="-49" baseline="3413" dirty="0">
                <a:latin typeface="Calibri"/>
                <a:cs typeface="Calibri"/>
              </a:rPr>
              <a:t>r</a:t>
            </a:r>
            <a:r>
              <a:rPr sz="3969" baseline="3413" dirty="0">
                <a:latin typeface="Calibri"/>
                <a:cs typeface="Calibri"/>
              </a:rPr>
              <a:t>a</a:t>
            </a:r>
            <a:r>
              <a:rPr sz="3969" spc="-10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da </a:t>
            </a:r>
            <a:r>
              <a:rPr sz="3969" spc="-37" baseline="3413" dirty="0">
                <a:latin typeface="Calibri"/>
                <a:cs typeface="Calibri"/>
              </a:rPr>
              <a:t>k</a:t>
            </a:r>
            <a:r>
              <a:rPr sz="3969" baseline="3413" dirty="0">
                <a:latin typeface="Calibri"/>
                <a:cs typeface="Calibri"/>
              </a:rPr>
              <a:t>ağıt</a:t>
            </a:r>
            <a:r>
              <a:rPr sz="3969" spc="-28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sıkışabildiği</a:t>
            </a:r>
            <a:r>
              <a:rPr sz="3969" spc="-21" baseline="3413" dirty="0">
                <a:latin typeface="Calibri"/>
                <a:cs typeface="Calibri"/>
              </a:rPr>
              <a:t> </a:t>
            </a:r>
            <a:r>
              <a:rPr sz="3969" baseline="3413" dirty="0">
                <a:latin typeface="Calibri"/>
                <a:cs typeface="Calibri"/>
              </a:rPr>
              <a:t>unutulmam</a:t>
            </a:r>
            <a:r>
              <a:rPr sz="3969" spc="4" baseline="3413" dirty="0">
                <a:latin typeface="Calibri"/>
                <a:cs typeface="Calibri"/>
              </a:rPr>
              <a:t>a</a:t>
            </a:r>
            <a:r>
              <a:rPr sz="3969" baseline="3413" dirty="0">
                <a:latin typeface="Calibri"/>
                <a:cs typeface="Calibri"/>
              </a:rPr>
              <a:t>lı</a:t>
            </a:r>
            <a:r>
              <a:rPr sz="3969" spc="-28" baseline="3413" dirty="0">
                <a:latin typeface="Calibri"/>
                <a:cs typeface="Calibri"/>
              </a:rPr>
              <a:t> </a:t>
            </a:r>
            <a:r>
              <a:rPr sz="3969" spc="-32" baseline="3413" dirty="0">
                <a:latin typeface="Calibri"/>
                <a:cs typeface="Calibri"/>
              </a:rPr>
              <a:t>v</a:t>
            </a:r>
            <a:r>
              <a:rPr sz="3969" baseline="3413" dirty="0">
                <a:latin typeface="Calibri"/>
                <a:cs typeface="Calibri"/>
              </a:rPr>
              <a:t>e bu kısımlar</a:t>
            </a:r>
            <a:endParaRPr sz="2646">
              <a:latin typeface="Calibri"/>
              <a:cs typeface="Calibri"/>
            </a:endParaRPr>
          </a:p>
          <a:p>
            <a:pPr marL="14002" marR="50406">
              <a:lnSpc>
                <a:spcPts val="3175"/>
              </a:lnSpc>
              <a:spcBef>
                <a:spcPts val="18"/>
              </a:spcBef>
            </a:pPr>
            <a:r>
              <a:rPr sz="3969" baseline="1137" dirty="0">
                <a:latin typeface="Calibri"/>
                <a:cs typeface="Calibri"/>
              </a:rPr>
              <a:t>da </a:t>
            </a:r>
            <a:r>
              <a:rPr sz="3969" spc="-93" baseline="1137" dirty="0">
                <a:latin typeface="Calibri"/>
                <a:cs typeface="Calibri"/>
              </a:rPr>
              <a:t>k</a:t>
            </a:r>
            <a:r>
              <a:rPr sz="3969" baseline="1137" dirty="0">
                <a:latin typeface="Calibri"/>
                <a:cs typeface="Calibri"/>
              </a:rPr>
              <a:t>o</a:t>
            </a:r>
            <a:r>
              <a:rPr sz="3969" spc="-32" baseline="1137" dirty="0">
                <a:latin typeface="Calibri"/>
                <a:cs typeface="Calibri"/>
              </a:rPr>
              <a:t>n</a:t>
            </a:r>
            <a:r>
              <a:rPr sz="3969" baseline="1137" dirty="0">
                <a:latin typeface="Calibri"/>
                <a:cs typeface="Calibri"/>
              </a:rPr>
              <a:t>t</a:t>
            </a:r>
            <a:r>
              <a:rPr sz="3969" spc="-37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ol</a:t>
            </a:r>
            <a:r>
              <a:rPr sz="3969" spc="-52" baseline="1137" dirty="0">
                <a:latin typeface="Calibri"/>
                <a:cs typeface="Calibri"/>
              </a:rPr>
              <a:t> </a:t>
            </a:r>
            <a:r>
              <a:rPr sz="3969" baseline="1137" dirty="0">
                <a:latin typeface="Calibri"/>
                <a:cs typeface="Calibri"/>
              </a:rPr>
              <a:t>edil</a:t>
            </a:r>
            <a:r>
              <a:rPr sz="3969" spc="10" baseline="1137" dirty="0">
                <a:latin typeface="Calibri"/>
                <a:cs typeface="Calibri"/>
              </a:rPr>
              <a:t>m</a:t>
            </a:r>
            <a:r>
              <a:rPr sz="3969" baseline="1137" dirty="0">
                <a:latin typeface="Calibri"/>
                <a:cs typeface="Calibri"/>
              </a:rPr>
              <a:t>elid</a:t>
            </a:r>
            <a:r>
              <a:rPr sz="3969" spc="4" baseline="1137" dirty="0">
                <a:latin typeface="Calibri"/>
                <a:cs typeface="Calibri"/>
              </a:rPr>
              <a:t>i</a:t>
            </a:r>
            <a:r>
              <a:rPr sz="3969" spc="-252" baseline="1137" dirty="0">
                <a:latin typeface="Calibri"/>
                <a:cs typeface="Calibri"/>
              </a:rPr>
              <a:t>r</a:t>
            </a:r>
            <a:r>
              <a:rPr sz="3969" baseline="1137" dirty="0">
                <a:latin typeface="Calibri"/>
                <a:cs typeface="Calibri"/>
              </a:rPr>
              <a:t>.</a:t>
            </a:r>
            <a:endParaRPr sz="2646">
              <a:latin typeface="Calibri"/>
              <a:cs typeface="Calibri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412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44778" y="164387"/>
            <a:ext cx="1148105" cy="163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12899"/>
              </a:lnSpc>
              <a:spcBef>
                <a:spcPts val="645"/>
              </a:spcBef>
            </a:pPr>
            <a:r>
              <a:rPr sz="12679" b="1" spc="36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46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6071" y="533488"/>
            <a:ext cx="9855884" cy="7868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002">
              <a:lnSpc>
                <a:spcPts val="2806"/>
              </a:lnSpc>
              <a:spcBef>
                <a:spcPts val="140"/>
              </a:spcBef>
              <a:tabLst>
                <a:tab pos="3514439" algn="l"/>
              </a:tabLst>
            </a:pPr>
            <a:r>
              <a:rPr lang="tr-TR" sz="3969" baseline="3413" dirty="0">
                <a:solidFill>
                  <a:srgbClr val="FFFFFF"/>
                </a:solidFill>
                <a:cs typeface="Calibri"/>
              </a:rPr>
              <a:t>Aday Ekranlarında Dokunmatik  Çalışmıyor </a:t>
            </a:r>
          </a:p>
          <a:p>
            <a:pPr marL="14002">
              <a:lnSpc>
                <a:spcPts val="2806"/>
              </a:lnSpc>
              <a:spcBef>
                <a:spcPts val="140"/>
              </a:spcBef>
              <a:tabLst>
                <a:tab pos="3514439" algn="l"/>
              </a:tabLst>
            </a:pPr>
            <a:r>
              <a:rPr lang="tr-TR" sz="3969" baseline="3413" dirty="0">
                <a:solidFill>
                  <a:srgbClr val="FFFFFF"/>
                </a:solidFill>
                <a:cs typeface="Calibri"/>
              </a:rPr>
              <a:t>Sorular Okunmuyor ,Şifreli</a:t>
            </a:r>
          </a:p>
          <a:p>
            <a:pPr marL="14002">
              <a:lnSpc>
                <a:spcPts val="2806"/>
              </a:lnSpc>
              <a:spcBef>
                <a:spcPts val="140"/>
              </a:spcBef>
              <a:tabLst>
                <a:tab pos="3514439" algn="l"/>
              </a:tabLst>
            </a:pPr>
            <a:endParaRPr sz="2646" dirty="0">
              <a:latin typeface="Calibri"/>
              <a:cs typeface="Calibri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456779" y="1830161"/>
            <a:ext cx="12385376" cy="5747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tr-TR"/>
            </a:defPPr>
            <a:lvl1pPr marL="14002" marR="58773">
              <a:lnSpc>
                <a:spcPts val="3252"/>
              </a:lnSpc>
              <a:spcBef>
                <a:spcPts val="162"/>
              </a:spcBef>
              <a:defRPr sz="4631" baseline="2925">
                <a:latin typeface="Calibri"/>
                <a:cs typeface="Calibri"/>
              </a:defRPr>
            </a:lvl1pPr>
          </a:lstStyle>
          <a:p>
            <a:r>
              <a:rPr lang="tr-TR" dirty="0"/>
              <a:t>Aday ekranlarında dokunmatik çalışmıyorsa  ekranı nemli bir bezle sildiriniz ve bilgisayarı yeniden başlatınız. </a:t>
            </a:r>
          </a:p>
          <a:p>
            <a:endParaRPr lang="tr-TR" dirty="0"/>
          </a:p>
          <a:p>
            <a:r>
              <a:rPr lang="tr-TR" dirty="0"/>
              <a:t>Yeniden başlatılmasına rağmen yine de dokunmatik problemi yaşıyorsanız adayı yedek bilgisayara taşıyın. </a:t>
            </a:r>
          </a:p>
          <a:p>
            <a:endParaRPr lang="tr-TR" dirty="0"/>
          </a:p>
          <a:p>
            <a:r>
              <a:rPr lang="tr-TR" dirty="0"/>
              <a:t>Sorular bakanlıktan sınav merkezlerine şifreli bir biçimde ulaşmaktadır. Uygulama izleme görevlisi MEBBİS şifresi ile sınav işlemlerini başlattığında şifreler çözülür. Bazı durumlarda şifre çözülmesi gerçekleşmemektedir. </a:t>
            </a:r>
          </a:p>
          <a:p>
            <a:endParaRPr lang="tr-TR" dirty="0"/>
          </a:p>
          <a:p>
            <a:r>
              <a:rPr lang="tr-TR" dirty="0"/>
              <a:t>Bu durumda görevli bilgisayarından görevli işlemleri kısmındaki tutanak alanına «sorular» yazılıp kaydedilir. Bu işlem yapıldığında «Soruları Düzelt» butonu belirecektir. Bu butona basıldığında şifre çözülecektir.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5F98-4B2F-48CB-BA7E-61D40270C408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9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4686</TotalTime>
  <Words>1630</Words>
  <Application>Microsoft Office PowerPoint</Application>
  <PresentationFormat>Özel</PresentationFormat>
  <Paragraphs>339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Arial</vt:lpstr>
      <vt:lpstr>Calibri</vt:lpstr>
      <vt:lpstr>Ofis Teması</vt:lpstr>
      <vt:lpstr>E-sınav uygulamalarında sıkça karşılaşılan teknik sorunlar ve çözümleri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Katılımınız için teşekkürler.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Huseyin AYDIN</dc:creator>
  <cp:lastModifiedBy>Badi</cp:lastModifiedBy>
  <cp:revision>611</cp:revision>
  <cp:lastPrinted>2019-08-20T12:05:08Z</cp:lastPrinted>
  <dcterms:created xsi:type="dcterms:W3CDTF">2018-04-18T08:47:01Z</dcterms:created>
  <dcterms:modified xsi:type="dcterms:W3CDTF">2024-02-08T09:11:43Z</dcterms:modified>
</cp:coreProperties>
</file>